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334" r:id="rId2"/>
    <p:sldId id="335" r:id="rId3"/>
    <p:sldId id="336" r:id="rId4"/>
    <p:sldId id="339" r:id="rId5"/>
    <p:sldId id="340" r:id="rId6"/>
    <p:sldId id="341" r:id="rId7"/>
    <p:sldId id="343" r:id="rId8"/>
    <p:sldId id="344" r:id="rId9"/>
    <p:sldId id="342" r:id="rId10"/>
    <p:sldId id="345" r:id="rId11"/>
    <p:sldId id="346" r:id="rId12"/>
    <p:sldId id="347" r:id="rId13"/>
    <p:sldId id="349" r:id="rId14"/>
    <p:sldId id="348" r:id="rId15"/>
    <p:sldId id="350" r:id="rId16"/>
    <p:sldId id="351" r:id="rId17"/>
    <p:sldId id="353" r:id="rId18"/>
    <p:sldId id="355" r:id="rId19"/>
    <p:sldId id="356" r:id="rId20"/>
    <p:sldId id="368" r:id="rId21"/>
    <p:sldId id="369" r:id="rId22"/>
    <p:sldId id="357" r:id="rId23"/>
    <p:sldId id="359" r:id="rId24"/>
    <p:sldId id="358" r:id="rId25"/>
    <p:sldId id="360" r:id="rId26"/>
    <p:sldId id="371" r:id="rId27"/>
    <p:sldId id="361" r:id="rId28"/>
    <p:sldId id="364" r:id="rId29"/>
    <p:sldId id="362" r:id="rId30"/>
    <p:sldId id="363" r:id="rId31"/>
    <p:sldId id="365" r:id="rId32"/>
    <p:sldId id="366" r:id="rId33"/>
    <p:sldId id="367" r:id="rId34"/>
    <p:sldId id="372" r:id="rId35"/>
    <p:sldId id="373" r:id="rId36"/>
    <p:sldId id="374" r:id="rId37"/>
    <p:sldId id="375" r:id="rId38"/>
    <p:sldId id="382" r:id="rId39"/>
    <p:sldId id="376" r:id="rId40"/>
    <p:sldId id="377" r:id="rId41"/>
    <p:sldId id="378" r:id="rId42"/>
    <p:sldId id="379" r:id="rId43"/>
    <p:sldId id="380" r:id="rId44"/>
    <p:sldId id="383" r:id="rId45"/>
    <p:sldId id="381" r:id="rId46"/>
    <p:sldId id="352" r:id="rId47"/>
  </p:sldIdLst>
  <p:sldSz cx="9144000" cy="5143500" type="screen16x9"/>
  <p:notesSz cx="6858000" cy="1447800"/>
  <p:defaultTextStyle>
    <a:defPPr>
      <a:defRPr lang="en-AU"/>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E3721"/>
    <a:srgbClr val="DBDB07"/>
    <a:srgbClr val="5E889D"/>
    <a:srgbClr val="C9CACC"/>
    <a:srgbClr val="878704"/>
    <a:srgbClr val="94B0BE"/>
    <a:srgbClr val="527688"/>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5"/>
    <p:restoredTop sz="93197"/>
  </p:normalViewPr>
  <p:slideViewPr>
    <p:cSldViewPr snapToGrid="0">
      <p:cViewPr varScale="1">
        <p:scale>
          <a:sx n="158" d="100"/>
          <a:sy n="158" d="100"/>
        </p:scale>
        <p:origin x="192" y="19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x-none" altLang="x-none"/>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x-none" altLang="x-none"/>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x-none" altLang="x-non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1165915-65BC-9D4C-AEEF-4B8B5412371C}" type="slidenum">
              <a:rPr lang="en-AU" altLang="x-none"/>
              <a:pPr/>
              <a:t>‹#›</a:t>
            </a:fld>
            <a:endParaRPr lang="en-AU" altLang="x-none"/>
          </a:p>
        </p:txBody>
      </p:sp>
    </p:spTree>
    <p:extLst>
      <p:ext uri="{BB962C8B-B14F-4D97-AF65-F5344CB8AC3E}">
        <p14:creationId xmlns:p14="http://schemas.microsoft.com/office/powerpoint/2010/main" val="40493486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Data_link_layer" TargetMode="External"/><Relationship Id="rId3" Type="http://schemas.openxmlformats.org/officeDocument/2006/relationships/hyperlink" Target="https://en.wikipedia.org/wiki/Computer_network" TargetMode="External"/><Relationship Id="rId7" Type="http://schemas.openxmlformats.org/officeDocument/2006/relationships/hyperlink" Target="https://en.wikipedia.org/wiki/Physical_layer"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Institute_of_Electrical_and_Electronics_Engineers" TargetMode="External"/><Relationship Id="rId5" Type="http://schemas.openxmlformats.org/officeDocument/2006/relationships/hyperlink" Target="https://en.wikipedia.org/wiki/Working_group" TargetMode="External"/><Relationship Id="rId10" Type="http://schemas.openxmlformats.org/officeDocument/2006/relationships/hyperlink" Target="https://en.wikipedia.org/wiki/Ethernet" TargetMode="External"/><Relationship Id="rId4" Type="http://schemas.openxmlformats.org/officeDocument/2006/relationships/hyperlink" Target="https://en.wikipedia.org/wiki/IEEE_802.3" TargetMode="External"/><Relationship Id="rId9" Type="http://schemas.openxmlformats.org/officeDocument/2006/relationships/hyperlink" Target="https://en.wikipedia.org/wiki/Media_access_contro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a:t>
            </a:fld>
            <a:endParaRPr lang="en-AU" altLang="x-none"/>
          </a:p>
        </p:txBody>
      </p:sp>
    </p:spTree>
    <p:extLst>
      <p:ext uri="{BB962C8B-B14F-4D97-AF65-F5344CB8AC3E}">
        <p14:creationId xmlns:p14="http://schemas.microsoft.com/office/powerpoint/2010/main" val="392517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10</a:t>
            </a:fld>
            <a:endParaRPr lang="en-AU" altLang="x-none"/>
          </a:p>
        </p:txBody>
      </p:sp>
    </p:spTree>
    <p:extLst>
      <p:ext uri="{BB962C8B-B14F-4D97-AF65-F5344CB8AC3E}">
        <p14:creationId xmlns:p14="http://schemas.microsoft.com/office/powerpoint/2010/main" val="1489737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11</a:t>
            </a:fld>
            <a:endParaRPr lang="en-AU" altLang="x-none"/>
          </a:p>
        </p:txBody>
      </p:sp>
    </p:spTree>
    <p:extLst>
      <p:ext uri="{BB962C8B-B14F-4D97-AF65-F5344CB8AC3E}">
        <p14:creationId xmlns:p14="http://schemas.microsoft.com/office/powerpoint/2010/main" val="202536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1" i="0" u="none" strike="noStrike" kern="1200" dirty="0">
                <a:solidFill>
                  <a:schemeClr val="tx1"/>
                </a:solidFill>
                <a:effectLst/>
                <a:latin typeface="Arial" charset="0"/>
                <a:ea typeface="Arial" charset="0"/>
                <a:cs typeface="Arial" charset="0"/>
              </a:rPr>
              <a:t>ECN</a:t>
            </a:r>
            <a:r>
              <a:rPr lang="en-AU" sz="1200" b="0" i="0" u="none" strike="noStrike" kern="1200" dirty="0">
                <a:solidFill>
                  <a:schemeClr val="tx1"/>
                </a:solidFill>
                <a:effectLst/>
                <a:latin typeface="Arial" charset="0"/>
                <a:ea typeface="Arial" charset="0"/>
                <a:cs typeface="Arial" charset="0"/>
              </a:rPr>
              <a:t> − Explicit Congestion Notification; It carries information about the congestion seen in the route.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1" i="0" u="none" strike="noStrike" kern="1200" dirty="0">
                <a:solidFill>
                  <a:schemeClr val="tx1"/>
                </a:solidFill>
                <a:effectLst/>
                <a:latin typeface="Arial" charset="0"/>
                <a:ea typeface="Arial" charset="0"/>
                <a:cs typeface="Arial" charset="0"/>
              </a:rPr>
              <a:t>Flags</a:t>
            </a:r>
            <a:r>
              <a:rPr lang="en-AU" sz="1200" b="0" i="0" u="none" strike="noStrike" kern="1200" dirty="0">
                <a:solidFill>
                  <a:schemeClr val="tx1"/>
                </a:solidFill>
                <a:effectLst/>
                <a:latin typeface="Arial" charset="0"/>
                <a:ea typeface="Arial" charset="0"/>
                <a:cs typeface="Arial" charset="0"/>
              </a:rPr>
              <a:t> − As required by the network resources, if IP Packet is too large to handle, these ‘flags’ tells if they can be fragmented or not. In this 3-bit flag, the MSB is always set to ‘0’.</a:t>
            </a:r>
          </a:p>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12</a:t>
            </a:fld>
            <a:endParaRPr lang="en-AU" altLang="x-none"/>
          </a:p>
        </p:txBody>
      </p:sp>
    </p:spTree>
    <p:extLst>
      <p:ext uri="{BB962C8B-B14F-4D97-AF65-F5344CB8AC3E}">
        <p14:creationId xmlns:p14="http://schemas.microsoft.com/office/powerpoint/2010/main" val="106970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13</a:t>
            </a:fld>
            <a:endParaRPr lang="en-AU" altLang="x-none"/>
          </a:p>
        </p:txBody>
      </p:sp>
    </p:spTree>
    <p:extLst>
      <p:ext uri="{BB962C8B-B14F-4D97-AF65-F5344CB8AC3E}">
        <p14:creationId xmlns:p14="http://schemas.microsoft.com/office/powerpoint/2010/main" val="422279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14</a:t>
            </a:fld>
            <a:endParaRPr lang="en-AU" altLang="x-none"/>
          </a:p>
        </p:txBody>
      </p:sp>
    </p:spTree>
    <p:extLst>
      <p:ext uri="{BB962C8B-B14F-4D97-AF65-F5344CB8AC3E}">
        <p14:creationId xmlns:p14="http://schemas.microsoft.com/office/powerpoint/2010/main" val="254801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15</a:t>
            </a:fld>
            <a:endParaRPr lang="en-AU" altLang="x-none"/>
          </a:p>
        </p:txBody>
      </p:sp>
    </p:spTree>
    <p:extLst>
      <p:ext uri="{BB962C8B-B14F-4D97-AF65-F5344CB8AC3E}">
        <p14:creationId xmlns:p14="http://schemas.microsoft.com/office/powerpoint/2010/main" val="26354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16</a:t>
            </a:fld>
            <a:endParaRPr lang="en-AU" altLang="x-none"/>
          </a:p>
        </p:txBody>
      </p:sp>
    </p:spTree>
    <p:extLst>
      <p:ext uri="{BB962C8B-B14F-4D97-AF65-F5344CB8AC3E}">
        <p14:creationId xmlns:p14="http://schemas.microsoft.com/office/powerpoint/2010/main" val="285336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17</a:t>
            </a:fld>
            <a:endParaRPr lang="en-AU" altLang="x-none"/>
          </a:p>
        </p:txBody>
      </p:sp>
    </p:spTree>
    <p:extLst>
      <p:ext uri="{BB962C8B-B14F-4D97-AF65-F5344CB8AC3E}">
        <p14:creationId xmlns:p14="http://schemas.microsoft.com/office/powerpoint/2010/main" val="150986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18</a:t>
            </a:fld>
            <a:endParaRPr lang="en-AU" altLang="x-none"/>
          </a:p>
        </p:txBody>
      </p:sp>
    </p:spTree>
    <p:extLst>
      <p:ext uri="{BB962C8B-B14F-4D97-AF65-F5344CB8AC3E}">
        <p14:creationId xmlns:p14="http://schemas.microsoft.com/office/powerpoint/2010/main" val="2577676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19</a:t>
            </a:fld>
            <a:endParaRPr lang="en-AU" altLang="x-none"/>
          </a:p>
        </p:txBody>
      </p:sp>
    </p:spTree>
    <p:extLst>
      <p:ext uri="{BB962C8B-B14F-4D97-AF65-F5344CB8AC3E}">
        <p14:creationId xmlns:p14="http://schemas.microsoft.com/office/powerpoint/2010/main" val="232649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a:t>
            </a:fld>
            <a:endParaRPr lang="en-AU" altLang="x-none"/>
          </a:p>
        </p:txBody>
      </p:sp>
    </p:spTree>
    <p:extLst>
      <p:ext uri="{BB962C8B-B14F-4D97-AF65-F5344CB8AC3E}">
        <p14:creationId xmlns:p14="http://schemas.microsoft.com/office/powerpoint/2010/main" val="957688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20</a:t>
            </a:fld>
            <a:endParaRPr lang="en-AU" altLang="x-none"/>
          </a:p>
        </p:txBody>
      </p:sp>
    </p:spTree>
    <p:extLst>
      <p:ext uri="{BB962C8B-B14F-4D97-AF65-F5344CB8AC3E}">
        <p14:creationId xmlns:p14="http://schemas.microsoft.com/office/powerpoint/2010/main" val="2425573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21</a:t>
            </a:fld>
            <a:endParaRPr lang="en-AU" altLang="x-none"/>
          </a:p>
        </p:txBody>
      </p:sp>
    </p:spTree>
    <p:extLst>
      <p:ext uri="{BB962C8B-B14F-4D97-AF65-F5344CB8AC3E}">
        <p14:creationId xmlns:p14="http://schemas.microsoft.com/office/powerpoint/2010/main" val="3226103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22</a:t>
            </a:fld>
            <a:endParaRPr lang="en-AU" altLang="x-none"/>
          </a:p>
        </p:txBody>
      </p:sp>
    </p:spTree>
    <p:extLst>
      <p:ext uri="{BB962C8B-B14F-4D97-AF65-F5344CB8AC3E}">
        <p14:creationId xmlns:p14="http://schemas.microsoft.com/office/powerpoint/2010/main" val="2208402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23</a:t>
            </a:fld>
            <a:endParaRPr lang="en-AU" altLang="x-none"/>
          </a:p>
        </p:txBody>
      </p:sp>
    </p:spTree>
    <p:extLst>
      <p:ext uri="{BB962C8B-B14F-4D97-AF65-F5344CB8AC3E}">
        <p14:creationId xmlns:p14="http://schemas.microsoft.com/office/powerpoint/2010/main" val="166542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24</a:t>
            </a:fld>
            <a:endParaRPr lang="en-AU" altLang="x-none"/>
          </a:p>
        </p:txBody>
      </p:sp>
    </p:spTree>
    <p:extLst>
      <p:ext uri="{BB962C8B-B14F-4D97-AF65-F5344CB8AC3E}">
        <p14:creationId xmlns:p14="http://schemas.microsoft.com/office/powerpoint/2010/main" val="3001365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25</a:t>
            </a:fld>
            <a:endParaRPr lang="en-AU" altLang="x-none"/>
          </a:p>
        </p:txBody>
      </p:sp>
    </p:spTree>
    <p:extLst>
      <p:ext uri="{BB962C8B-B14F-4D97-AF65-F5344CB8AC3E}">
        <p14:creationId xmlns:p14="http://schemas.microsoft.com/office/powerpoint/2010/main" val="616745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26</a:t>
            </a:fld>
            <a:endParaRPr lang="en-AU" altLang="x-none"/>
          </a:p>
        </p:txBody>
      </p:sp>
    </p:spTree>
    <p:extLst>
      <p:ext uri="{BB962C8B-B14F-4D97-AF65-F5344CB8AC3E}">
        <p14:creationId xmlns:p14="http://schemas.microsoft.com/office/powerpoint/2010/main" val="3373654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27</a:t>
            </a:fld>
            <a:endParaRPr lang="en-AU" altLang="x-none"/>
          </a:p>
        </p:txBody>
      </p:sp>
    </p:spTree>
    <p:extLst>
      <p:ext uri="{BB962C8B-B14F-4D97-AF65-F5344CB8AC3E}">
        <p14:creationId xmlns:p14="http://schemas.microsoft.com/office/powerpoint/2010/main" val="1557393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28</a:t>
            </a:fld>
            <a:endParaRPr lang="en-AU" altLang="x-none"/>
          </a:p>
        </p:txBody>
      </p:sp>
    </p:spTree>
    <p:extLst>
      <p:ext uri="{BB962C8B-B14F-4D97-AF65-F5344CB8AC3E}">
        <p14:creationId xmlns:p14="http://schemas.microsoft.com/office/powerpoint/2010/main" val="58899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29</a:t>
            </a:fld>
            <a:endParaRPr lang="en-AU" altLang="x-none"/>
          </a:p>
        </p:txBody>
      </p:sp>
    </p:spTree>
    <p:extLst>
      <p:ext uri="{BB962C8B-B14F-4D97-AF65-F5344CB8AC3E}">
        <p14:creationId xmlns:p14="http://schemas.microsoft.com/office/powerpoint/2010/main" val="2074269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3</a:t>
            </a:fld>
            <a:endParaRPr lang="en-AU" altLang="x-none"/>
          </a:p>
        </p:txBody>
      </p:sp>
    </p:spTree>
    <p:extLst>
      <p:ext uri="{BB962C8B-B14F-4D97-AF65-F5344CB8AC3E}">
        <p14:creationId xmlns:p14="http://schemas.microsoft.com/office/powerpoint/2010/main" val="926208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30</a:t>
            </a:fld>
            <a:endParaRPr lang="en-AU" altLang="x-none"/>
          </a:p>
        </p:txBody>
      </p:sp>
    </p:spTree>
    <p:extLst>
      <p:ext uri="{BB962C8B-B14F-4D97-AF65-F5344CB8AC3E}">
        <p14:creationId xmlns:p14="http://schemas.microsoft.com/office/powerpoint/2010/main" val="289945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31</a:t>
            </a:fld>
            <a:endParaRPr lang="en-AU" altLang="x-none"/>
          </a:p>
        </p:txBody>
      </p:sp>
    </p:spTree>
    <p:extLst>
      <p:ext uri="{BB962C8B-B14F-4D97-AF65-F5344CB8AC3E}">
        <p14:creationId xmlns:p14="http://schemas.microsoft.com/office/powerpoint/2010/main" val="385978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32</a:t>
            </a:fld>
            <a:endParaRPr lang="en-AU" altLang="x-none"/>
          </a:p>
        </p:txBody>
      </p:sp>
    </p:spTree>
    <p:extLst>
      <p:ext uri="{BB962C8B-B14F-4D97-AF65-F5344CB8AC3E}">
        <p14:creationId xmlns:p14="http://schemas.microsoft.com/office/powerpoint/2010/main" val="5388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33</a:t>
            </a:fld>
            <a:endParaRPr lang="en-AU" altLang="x-none"/>
          </a:p>
        </p:txBody>
      </p:sp>
    </p:spTree>
    <p:extLst>
      <p:ext uri="{BB962C8B-B14F-4D97-AF65-F5344CB8AC3E}">
        <p14:creationId xmlns:p14="http://schemas.microsoft.com/office/powerpoint/2010/main" val="814880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0050 5cf8 9244 000</a:t>
            </a:r>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35</a:t>
            </a:fld>
            <a:endParaRPr lang="en-AU" altLang="x-none"/>
          </a:p>
        </p:txBody>
      </p:sp>
    </p:spTree>
    <p:extLst>
      <p:ext uri="{BB962C8B-B14F-4D97-AF65-F5344CB8AC3E}">
        <p14:creationId xmlns:p14="http://schemas.microsoft.com/office/powerpoint/2010/main" val="398191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4</a:t>
            </a:fld>
            <a:endParaRPr lang="en-AU" altLang="x-none"/>
          </a:p>
        </p:txBody>
      </p:sp>
    </p:spTree>
    <p:extLst>
      <p:ext uri="{BB962C8B-B14F-4D97-AF65-F5344CB8AC3E}">
        <p14:creationId xmlns:p14="http://schemas.microsoft.com/office/powerpoint/2010/main" val="3803887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5</a:t>
            </a:fld>
            <a:endParaRPr lang="en-AU" altLang="x-none"/>
          </a:p>
        </p:txBody>
      </p:sp>
    </p:spTree>
    <p:extLst>
      <p:ext uri="{BB962C8B-B14F-4D97-AF65-F5344CB8AC3E}">
        <p14:creationId xmlns:p14="http://schemas.microsoft.com/office/powerpoint/2010/main" val="633735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6</a:t>
            </a:fld>
            <a:endParaRPr lang="en-AU" altLang="x-none"/>
          </a:p>
        </p:txBody>
      </p:sp>
    </p:spTree>
    <p:extLst>
      <p:ext uri="{BB962C8B-B14F-4D97-AF65-F5344CB8AC3E}">
        <p14:creationId xmlns:p14="http://schemas.microsoft.com/office/powerpoint/2010/main" val="73144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u="none" strike="noStrike" kern="1200" dirty="0">
                <a:solidFill>
                  <a:schemeClr val="tx1"/>
                </a:solidFill>
                <a:effectLst/>
                <a:latin typeface="Arial" charset="0"/>
                <a:ea typeface="Arial" charset="0"/>
                <a:cs typeface="Arial" charset="0"/>
              </a:rPr>
              <a:t>Ethernet</a:t>
            </a:r>
            <a:r>
              <a:rPr lang="en-AU" sz="1200" b="0" i="0" u="none" strike="noStrike" kern="1200" dirty="0">
                <a:solidFill>
                  <a:schemeClr val="tx1"/>
                </a:solidFill>
                <a:effectLst/>
                <a:latin typeface="Arial" charset="0"/>
                <a:ea typeface="Arial" charset="0"/>
                <a:cs typeface="Arial" charset="0"/>
              </a:rPr>
              <a:t> is a family of </a:t>
            </a:r>
            <a:r>
              <a:rPr lang="en-AU" sz="1200" b="0" i="0" u="none" strike="noStrike" kern="1200" dirty="0">
                <a:solidFill>
                  <a:schemeClr val="tx1"/>
                </a:solidFill>
                <a:effectLst/>
                <a:latin typeface="Arial" charset="0"/>
                <a:ea typeface="Arial" charset="0"/>
                <a:cs typeface="Arial" charset="0"/>
                <a:hlinkClick r:id="rId3" tooltip="Computer network"/>
              </a:rPr>
              <a:t>computer networking</a:t>
            </a:r>
            <a:r>
              <a:rPr lang="en-AU" sz="1200" b="0" i="0" u="none" strike="noStrike" kern="1200" dirty="0">
                <a:solidFill>
                  <a:schemeClr val="tx1"/>
                </a:solidFill>
                <a:effectLst/>
                <a:latin typeface="Arial" charset="0"/>
                <a:ea typeface="Arial" charset="0"/>
                <a:cs typeface="Arial" charset="0"/>
              </a:rPr>
              <a:t> technologies that operates at the physical and datalink layers. Ethernet was commercially introduced in 1980 and first standardized in 1983 as </a:t>
            </a:r>
            <a:r>
              <a:rPr lang="en-AU" sz="1200" b="0" i="0" u="none" strike="noStrike" kern="1200" dirty="0">
                <a:solidFill>
                  <a:schemeClr val="tx1"/>
                </a:solidFill>
                <a:effectLst/>
                <a:latin typeface="Arial" charset="0"/>
                <a:ea typeface="Arial" charset="0"/>
                <a:cs typeface="Arial" charset="0"/>
                <a:hlinkClick r:id="rId4" tooltip="IEEE 802.3"/>
              </a:rPr>
              <a:t>IEEE 802.3</a:t>
            </a:r>
            <a:endParaRPr lang="en-AU" sz="1200" b="0" i="0" u="none" strike="noStrike" kern="1200" dirty="0">
              <a:solidFill>
                <a:schemeClr val="tx1"/>
              </a:solidFill>
              <a:effectLst/>
              <a:latin typeface="Arial" charset="0"/>
              <a:ea typeface="Arial" charset="0"/>
              <a:cs typeface="Arial" charset="0"/>
            </a:endParaRPr>
          </a:p>
          <a:p>
            <a:r>
              <a:rPr lang="en-AU" sz="1200" b="1" i="0" u="none" strike="noStrike" kern="1200" dirty="0">
                <a:solidFill>
                  <a:schemeClr val="tx1"/>
                </a:solidFill>
                <a:effectLst/>
                <a:latin typeface="Arial" charset="0"/>
                <a:ea typeface="Arial" charset="0"/>
                <a:cs typeface="Arial" charset="0"/>
              </a:rPr>
              <a:t>IEEE 802.3</a:t>
            </a:r>
            <a:r>
              <a:rPr lang="en-AU" sz="1200" b="0" i="0" u="none" strike="noStrike" kern="1200" dirty="0">
                <a:solidFill>
                  <a:schemeClr val="tx1"/>
                </a:solidFill>
                <a:effectLst/>
                <a:latin typeface="Arial" charset="0"/>
                <a:ea typeface="Arial" charset="0"/>
                <a:cs typeface="Arial" charset="0"/>
              </a:rPr>
              <a:t> is a </a:t>
            </a:r>
            <a:r>
              <a:rPr lang="en-AU" sz="1200" b="0" i="0" u="none" strike="noStrike" kern="1200" dirty="0">
                <a:solidFill>
                  <a:schemeClr val="tx1"/>
                </a:solidFill>
                <a:effectLst/>
                <a:latin typeface="Arial" charset="0"/>
                <a:ea typeface="Arial" charset="0"/>
                <a:cs typeface="Arial" charset="0"/>
                <a:hlinkClick r:id="rId5" tooltip="Working group"/>
              </a:rPr>
              <a:t>working group</a:t>
            </a:r>
            <a:r>
              <a:rPr lang="en-AU" sz="1200" b="0" i="0" u="none" strike="noStrike" kern="1200" dirty="0">
                <a:solidFill>
                  <a:schemeClr val="tx1"/>
                </a:solidFill>
                <a:effectLst/>
                <a:latin typeface="Arial" charset="0"/>
                <a:ea typeface="Arial" charset="0"/>
                <a:cs typeface="Arial" charset="0"/>
              </a:rPr>
              <a:t> and a collection of </a:t>
            </a:r>
            <a:r>
              <a:rPr lang="en-AU" sz="1200" b="0" i="0" u="none" strike="noStrike" kern="1200" dirty="0">
                <a:solidFill>
                  <a:schemeClr val="tx1"/>
                </a:solidFill>
                <a:effectLst/>
                <a:latin typeface="Arial" charset="0"/>
                <a:ea typeface="Arial" charset="0"/>
                <a:cs typeface="Arial" charset="0"/>
                <a:hlinkClick r:id="rId6" tooltip="Institute of Electrical and Electronics Engineers"/>
              </a:rPr>
              <a:t>Institute of Electrical and Electronics Engineers</a:t>
            </a:r>
            <a:r>
              <a:rPr lang="en-AU" sz="1200" b="0" i="0" u="none" strike="noStrike" kern="1200" dirty="0">
                <a:solidFill>
                  <a:schemeClr val="tx1"/>
                </a:solidFill>
                <a:effectLst/>
                <a:latin typeface="Arial" charset="0"/>
                <a:ea typeface="Arial" charset="0"/>
                <a:cs typeface="Arial" charset="0"/>
              </a:rPr>
              <a:t> (IEEE) standards produced by the working group defining the </a:t>
            </a:r>
            <a:r>
              <a:rPr lang="en-AU" sz="1200" b="0" i="0" u="none" strike="noStrike" kern="1200" dirty="0">
                <a:solidFill>
                  <a:schemeClr val="tx1"/>
                </a:solidFill>
                <a:effectLst/>
                <a:latin typeface="Arial" charset="0"/>
                <a:ea typeface="Arial" charset="0"/>
                <a:cs typeface="Arial" charset="0"/>
                <a:hlinkClick r:id="rId7" tooltip="Physical layer"/>
              </a:rPr>
              <a:t>physical layer</a:t>
            </a:r>
            <a:r>
              <a:rPr lang="en-AU" sz="1200" b="0" i="0" u="none" strike="noStrike" kern="1200" dirty="0">
                <a:solidFill>
                  <a:schemeClr val="tx1"/>
                </a:solidFill>
                <a:effectLst/>
                <a:latin typeface="Arial" charset="0"/>
                <a:ea typeface="Arial" charset="0"/>
                <a:cs typeface="Arial" charset="0"/>
              </a:rPr>
              <a:t> and </a:t>
            </a:r>
            <a:r>
              <a:rPr lang="en-AU" sz="1200" b="0" i="0" u="none" strike="noStrike" kern="1200" dirty="0">
                <a:solidFill>
                  <a:schemeClr val="tx1"/>
                </a:solidFill>
                <a:effectLst/>
                <a:latin typeface="Arial" charset="0"/>
                <a:ea typeface="Arial" charset="0"/>
                <a:cs typeface="Arial" charset="0"/>
                <a:hlinkClick r:id="rId8" tooltip="Data link layer"/>
              </a:rPr>
              <a:t>data link layer</a:t>
            </a:r>
            <a:r>
              <a:rPr lang="en-AU" sz="1200" b="0" i="0" u="none" strike="noStrike" kern="1200" dirty="0">
                <a:solidFill>
                  <a:schemeClr val="tx1"/>
                </a:solidFill>
                <a:effectLst/>
                <a:latin typeface="Arial" charset="0"/>
                <a:ea typeface="Arial" charset="0"/>
                <a:cs typeface="Arial" charset="0"/>
              </a:rPr>
              <a:t>'s </a:t>
            </a:r>
            <a:r>
              <a:rPr lang="en-AU" sz="1200" b="0" i="0" u="none" strike="noStrike" kern="1200" dirty="0">
                <a:solidFill>
                  <a:schemeClr val="tx1"/>
                </a:solidFill>
                <a:effectLst/>
                <a:latin typeface="Arial" charset="0"/>
                <a:ea typeface="Arial" charset="0"/>
                <a:cs typeface="Arial" charset="0"/>
                <a:hlinkClick r:id="rId9" tooltip="Media access control"/>
              </a:rPr>
              <a:t>media access control</a:t>
            </a:r>
            <a:r>
              <a:rPr lang="en-AU" sz="1200" b="0" i="0" u="none" strike="noStrike" kern="1200" dirty="0">
                <a:solidFill>
                  <a:schemeClr val="tx1"/>
                </a:solidFill>
                <a:effectLst/>
                <a:latin typeface="Arial" charset="0"/>
                <a:ea typeface="Arial" charset="0"/>
                <a:cs typeface="Arial" charset="0"/>
              </a:rPr>
              <a:t> (MAC) of wired </a:t>
            </a:r>
            <a:r>
              <a:rPr lang="en-AU" sz="1200" b="0" i="0" u="none" strike="noStrike" kern="1200" dirty="0">
                <a:solidFill>
                  <a:schemeClr val="tx1"/>
                </a:solidFill>
                <a:effectLst/>
                <a:latin typeface="Arial" charset="0"/>
                <a:ea typeface="Arial" charset="0"/>
                <a:cs typeface="Arial" charset="0"/>
                <a:hlinkClick r:id="rId10" tooltip="Ethernet"/>
              </a:rPr>
              <a:t>Ethernet</a:t>
            </a:r>
            <a:r>
              <a:rPr lang="en-AU" sz="1200" b="0" i="0" u="none" strike="noStrike" kern="1200" dirty="0">
                <a:solidFill>
                  <a:schemeClr val="tx1"/>
                </a:solidFill>
                <a:effectLst/>
                <a:latin typeface="Arial" charset="0"/>
                <a:ea typeface="Arial" charset="0"/>
                <a:cs typeface="Arial" charset="0"/>
              </a:rPr>
              <a:t>. </a:t>
            </a:r>
            <a:endParaRPr lang="en-US" dirty="0"/>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7</a:t>
            </a:fld>
            <a:endParaRPr lang="en-AU" altLang="x-none"/>
          </a:p>
        </p:txBody>
      </p:sp>
    </p:spTree>
    <p:extLst>
      <p:ext uri="{BB962C8B-B14F-4D97-AF65-F5344CB8AC3E}">
        <p14:creationId xmlns:p14="http://schemas.microsoft.com/office/powerpoint/2010/main" val="1114995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8</a:t>
            </a:fld>
            <a:endParaRPr lang="en-AU" altLang="x-none"/>
          </a:p>
        </p:txBody>
      </p:sp>
    </p:spTree>
    <p:extLst>
      <p:ext uri="{BB962C8B-B14F-4D97-AF65-F5344CB8AC3E}">
        <p14:creationId xmlns:p14="http://schemas.microsoft.com/office/powerpoint/2010/main" val="2115837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165915-65BC-9D4C-AEEF-4B8B5412371C}" type="slidenum">
              <a:rPr lang="en-AU" altLang="x-none" smtClean="0"/>
              <a:pPr/>
              <a:t>9</a:t>
            </a:fld>
            <a:endParaRPr lang="en-AU" altLang="x-none"/>
          </a:p>
        </p:txBody>
      </p:sp>
    </p:spTree>
    <p:extLst>
      <p:ext uri="{BB962C8B-B14F-4D97-AF65-F5344CB8AC3E}">
        <p14:creationId xmlns:p14="http://schemas.microsoft.com/office/powerpoint/2010/main" val="1395216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3489325"/>
            <a:ext cx="9144000" cy="1654175"/>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a:p>
        </p:txBody>
      </p:sp>
      <p:sp>
        <p:nvSpPr>
          <p:cNvPr id="5" name="Rectangle 8"/>
          <p:cNvSpPr>
            <a:spLocks noChangeArrowheads="1"/>
          </p:cNvSpPr>
          <p:nvPr/>
        </p:nvSpPr>
        <p:spPr bwMode="auto">
          <a:xfrm>
            <a:off x="0" y="0"/>
            <a:ext cx="9144000" cy="77152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468313" y="3489722"/>
            <a:ext cx="8280400" cy="523220"/>
          </a:xfrm>
        </p:spPr>
        <p:txBody>
          <a:bodyPr>
            <a:spAutoFit/>
          </a:bodyPr>
          <a:lstStyle>
            <a:lvl1pPr marL="0" indent="0">
              <a:buFontTx/>
              <a:buNone/>
              <a:defRPr sz="2800"/>
            </a:lvl1pPr>
          </a:lstStyle>
          <a:p>
            <a:pPr lvl="0"/>
            <a:r>
              <a:rPr lang="en-AU" noProof="0"/>
              <a:t>Click to edit Master subtitle style</a:t>
            </a:r>
          </a:p>
        </p:txBody>
      </p:sp>
      <p:sp>
        <p:nvSpPr>
          <p:cNvPr id="8195" name="Rectangle 3"/>
          <p:cNvSpPr>
            <a:spLocks noGrp="1" noChangeArrowheads="1"/>
          </p:cNvSpPr>
          <p:nvPr>
            <p:ph type="ctrTitle"/>
          </p:nvPr>
        </p:nvSpPr>
        <p:spPr>
          <a:xfrm>
            <a:off x="468316" y="1356809"/>
            <a:ext cx="8207375" cy="646331"/>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457200" y="4684713"/>
            <a:ext cx="2133600" cy="357187"/>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3124200" y="4684713"/>
            <a:ext cx="2895600" cy="357187"/>
          </a:xfrm>
        </p:spPr>
        <p:txBody>
          <a:bodyPr/>
          <a:lstStyle>
            <a:lvl1pPr algn="ctr">
              <a:defRPr/>
            </a:lvl1pPr>
          </a:lstStyle>
          <a:p>
            <a:pPr>
              <a:defRPr/>
            </a:pPr>
            <a:r>
              <a:rPr lang="en-AU"/>
              <a:t>Footer text goes in here</a:t>
            </a:r>
          </a:p>
        </p:txBody>
      </p:sp>
      <p:sp>
        <p:nvSpPr>
          <p:cNvPr id="9" name="Rectangle 7"/>
          <p:cNvSpPr>
            <a:spLocks noGrp="1" noChangeArrowheads="1"/>
          </p:cNvSpPr>
          <p:nvPr>
            <p:ph type="sldNum" sz="quarter" idx="12"/>
          </p:nvPr>
        </p:nvSpPr>
        <p:spPr>
          <a:xfrm>
            <a:off x="6553200" y="4684713"/>
            <a:ext cx="2133600" cy="357187"/>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1747392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59020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573881"/>
            <a:ext cx="2058988" cy="4020741"/>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3" y="573881"/>
            <a:ext cx="6029325" cy="40207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301393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288" y="573088"/>
            <a:ext cx="8772291" cy="452824"/>
          </a:xfrm>
        </p:spPr>
        <p:txBody>
          <a:bodyPr/>
          <a:lstStyle>
            <a:lvl1pPr>
              <a:defRPr sz="3200"/>
            </a:lvl1pPr>
          </a:lstStyle>
          <a:p>
            <a:r>
              <a:rPr lang="en-US" dirty="0"/>
              <a:t>Click to edit Master title style</a:t>
            </a:r>
            <a:endParaRPr lang="en-AU" dirty="0"/>
          </a:p>
        </p:txBody>
      </p:sp>
      <p:sp>
        <p:nvSpPr>
          <p:cNvPr id="3" name="Content Placeholder 2"/>
          <p:cNvSpPr>
            <a:spLocks noGrp="1"/>
          </p:cNvSpPr>
          <p:nvPr>
            <p:ph idx="1"/>
          </p:nvPr>
        </p:nvSpPr>
        <p:spPr>
          <a:xfrm>
            <a:off x="193287" y="1159728"/>
            <a:ext cx="8772291" cy="3434498"/>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xfrm>
            <a:off x="193288" y="4857750"/>
            <a:ext cx="5242312" cy="147251"/>
          </a:xfrm>
          <a:ln/>
        </p:spPr>
        <p:txBody>
          <a:bodyPr/>
          <a:lstStyle>
            <a:lvl1pPr>
              <a:defRPr/>
            </a:lvl1pPr>
          </a:lstStyle>
          <a:p>
            <a:pPr>
              <a:defRPr/>
            </a:pPr>
            <a:r>
              <a:rPr lang="en-AU"/>
              <a:t>Footer text goes in here</a:t>
            </a:r>
          </a:p>
        </p:txBody>
      </p:sp>
      <p:sp>
        <p:nvSpPr>
          <p:cNvPr id="6" name="Rectangle 6"/>
          <p:cNvSpPr>
            <a:spLocks noGrp="1" noChangeArrowheads="1"/>
          </p:cNvSpPr>
          <p:nvPr>
            <p:ph type="sldNum" sz="quarter" idx="12"/>
          </p:nvPr>
        </p:nvSpPr>
        <p:spPr>
          <a:xfrm>
            <a:off x="8147050" y="4857750"/>
            <a:ext cx="818528" cy="147251"/>
          </a:xfrm>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034003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85186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437085"/>
            <a:ext cx="4038600" cy="315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437085"/>
            <a:ext cx="4038600" cy="315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774928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11510"/>
            <a:ext cx="8229600" cy="85725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37184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40532"/>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8" y="137184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40532"/>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1876127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57843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2328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411510"/>
            <a:ext cx="3008313" cy="871538"/>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55817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3" y="1347614"/>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181492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95886"/>
            <a:ext cx="5486400" cy="425054"/>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3777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427235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defRPr/>
            </a:lvl1pPr>
          </a:lstStyle>
          <a:p>
            <a:pPr>
              <a:defRPr/>
            </a:pPr>
            <a:r>
              <a:rPr lang="en-AU"/>
              <a:t>Footer text goes in here</a:t>
            </a:r>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60925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4875213"/>
            <a:ext cx="9144000" cy="26828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a:p>
        </p:txBody>
      </p:sp>
      <p:sp>
        <p:nvSpPr>
          <p:cNvPr id="1027" name="Rectangle 2"/>
          <p:cNvSpPr>
            <a:spLocks noGrp="1" noChangeArrowheads="1"/>
          </p:cNvSpPr>
          <p:nvPr>
            <p:ph type="title"/>
          </p:nvPr>
        </p:nvSpPr>
        <p:spPr bwMode="auto">
          <a:xfrm>
            <a:off x="468313" y="573088"/>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x-none" dirty="0"/>
              <a:t>Click to edit Master title style</a:t>
            </a:r>
          </a:p>
        </p:txBody>
      </p:sp>
      <p:sp>
        <p:nvSpPr>
          <p:cNvPr id="1028" name="Rectangle 3"/>
          <p:cNvSpPr>
            <a:spLocks noGrp="1" noChangeArrowheads="1"/>
          </p:cNvSpPr>
          <p:nvPr>
            <p:ph type="body" idx="1"/>
          </p:nvPr>
        </p:nvSpPr>
        <p:spPr bwMode="auto">
          <a:xfrm>
            <a:off x="457200" y="1436688"/>
            <a:ext cx="8229600" cy="315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5724525" y="4857750"/>
            <a:ext cx="2133600" cy="14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x-none" altLang="x-none"/>
          </a:p>
        </p:txBody>
      </p:sp>
      <p:sp>
        <p:nvSpPr>
          <p:cNvPr id="1029" name="Rectangle 5"/>
          <p:cNvSpPr>
            <a:spLocks noGrp="1" noChangeArrowheads="1"/>
          </p:cNvSpPr>
          <p:nvPr>
            <p:ph type="ftr" sz="quarter" idx="3"/>
          </p:nvPr>
        </p:nvSpPr>
        <p:spPr bwMode="auto">
          <a:xfrm>
            <a:off x="395288" y="4857750"/>
            <a:ext cx="5040312" cy="14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r>
              <a:rPr lang="en-AU"/>
              <a:t>Footer text goes in here</a:t>
            </a:r>
          </a:p>
        </p:txBody>
      </p:sp>
      <p:sp>
        <p:nvSpPr>
          <p:cNvPr id="1030" name="Rectangle 6"/>
          <p:cNvSpPr>
            <a:spLocks noGrp="1" noChangeArrowheads="1"/>
          </p:cNvSpPr>
          <p:nvPr>
            <p:ph type="sldNum" sz="quarter" idx="4"/>
          </p:nvPr>
        </p:nvSpPr>
        <p:spPr bwMode="auto">
          <a:xfrm>
            <a:off x="8101013" y="4857750"/>
            <a:ext cx="585787"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0"/>
            <a:ext cx="9144000" cy="5746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a:p>
        </p:txBody>
      </p:sp>
      <p:pic>
        <p:nvPicPr>
          <p:cNvPr id="1033" name="Picture 9" descr="ANU_LOGO_WHIT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8313" y="74613"/>
            <a:ext cx="12239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rtl="0" eaLnBrk="0" fontAlgn="base" hangingPunct="0">
        <a:spcBef>
          <a:spcPct val="0"/>
        </a:spcBef>
        <a:spcAft>
          <a:spcPct val="0"/>
        </a:spcAft>
        <a:defRPr sz="3600">
          <a:solidFill>
            <a:srgbClr val="527688"/>
          </a:solidFill>
          <a:latin typeface="+mj-lt"/>
          <a:ea typeface="Arial" charset="0"/>
          <a:cs typeface="+mj-cs"/>
        </a:defRPr>
      </a:lvl1pPr>
      <a:lvl2pPr algn="l" rtl="0" eaLnBrk="0" fontAlgn="base" hangingPunct="0">
        <a:spcBef>
          <a:spcPct val="0"/>
        </a:spcBef>
        <a:spcAft>
          <a:spcPct val="0"/>
        </a:spcAft>
        <a:defRPr sz="3600">
          <a:solidFill>
            <a:srgbClr val="527688"/>
          </a:solidFill>
          <a:latin typeface="Arial" charset="0"/>
          <a:ea typeface="Arial" charset="0"/>
          <a:cs typeface="Arial" charset="0"/>
        </a:defRPr>
      </a:lvl2pPr>
      <a:lvl3pPr algn="l" rtl="0" eaLnBrk="0" fontAlgn="base" hangingPunct="0">
        <a:spcBef>
          <a:spcPct val="0"/>
        </a:spcBef>
        <a:spcAft>
          <a:spcPct val="0"/>
        </a:spcAft>
        <a:defRPr sz="3600">
          <a:solidFill>
            <a:srgbClr val="527688"/>
          </a:solidFill>
          <a:latin typeface="Arial" charset="0"/>
          <a:ea typeface="Arial" charset="0"/>
          <a:cs typeface="Arial" charset="0"/>
        </a:defRPr>
      </a:lvl3pPr>
      <a:lvl4pPr algn="l" rtl="0" eaLnBrk="0" fontAlgn="base" hangingPunct="0">
        <a:spcBef>
          <a:spcPct val="0"/>
        </a:spcBef>
        <a:spcAft>
          <a:spcPct val="0"/>
        </a:spcAft>
        <a:defRPr sz="3600">
          <a:solidFill>
            <a:srgbClr val="527688"/>
          </a:solidFill>
          <a:latin typeface="Arial" charset="0"/>
          <a:ea typeface="Arial" charset="0"/>
          <a:cs typeface="Arial" charset="0"/>
        </a:defRPr>
      </a:lvl4pPr>
      <a:lvl5pPr algn="l" rtl="0" eaLnBrk="0" fontAlgn="base" hangingPunct="0">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cs typeface="Arial" charset="0"/>
        </a:defRPr>
      </a:lvl6pPr>
      <a:lvl7pPr marL="914400" algn="l" rtl="0" fontAlgn="base">
        <a:spcBef>
          <a:spcPct val="0"/>
        </a:spcBef>
        <a:spcAft>
          <a:spcPct val="0"/>
        </a:spcAft>
        <a:defRPr sz="3600">
          <a:solidFill>
            <a:srgbClr val="527688"/>
          </a:solidFill>
          <a:latin typeface="Arial" charset="0"/>
          <a:cs typeface="Arial" charset="0"/>
        </a:defRPr>
      </a:lvl7pPr>
      <a:lvl8pPr marL="1371600" algn="l" rtl="0" fontAlgn="base">
        <a:spcBef>
          <a:spcPct val="0"/>
        </a:spcBef>
        <a:spcAft>
          <a:spcPct val="0"/>
        </a:spcAft>
        <a:defRPr sz="3600">
          <a:solidFill>
            <a:srgbClr val="527688"/>
          </a:solidFill>
          <a:latin typeface="Arial" charset="0"/>
          <a:cs typeface="Arial" charset="0"/>
        </a:defRPr>
      </a:lvl8pPr>
      <a:lvl9pPr marL="1828800" algn="l" rtl="0" fontAlgn="base">
        <a:spcBef>
          <a:spcPct val="0"/>
        </a:spcBef>
        <a:spcAft>
          <a:spcPct val="0"/>
        </a:spcAft>
        <a:defRPr sz="3600">
          <a:solidFill>
            <a:srgbClr val="527688"/>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tem.Lenskiy@anu.edu.a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22.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12"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0.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0.png"/><Relationship Id="rId7" Type="http://schemas.openxmlformats.org/officeDocument/2006/relationships/image" Target="../media/image5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image" Target="../media/image49.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8" Type="http://schemas.openxmlformats.org/officeDocument/2006/relationships/hyperlink" Target="https://www.cloudflare.com/learning/ddos/syn-flood-ddos-attack/" TargetMode="External"/><Relationship Id="rId3" Type="http://schemas.openxmlformats.org/officeDocument/2006/relationships/image" Target="../media/image60.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9.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ailto:artem.lenskiy@anu.edu.au"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hyperlink" Target="https://www.ciscopress.com/articles/article.asp?p=2181835&amp;seqNum=5"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B6E0504-946F-7941-9B70-26995C9D4E85}"/>
              </a:ext>
            </a:extLst>
          </p:cNvPr>
          <p:cNvSpPr>
            <a:spLocks noGrp="1"/>
          </p:cNvSpPr>
          <p:nvPr>
            <p:ph type="subTitle" idx="1"/>
          </p:nvPr>
        </p:nvSpPr>
        <p:spPr>
          <a:xfrm>
            <a:off x="468313" y="3489722"/>
            <a:ext cx="8280400" cy="1040285"/>
          </a:xfrm>
        </p:spPr>
        <p:txBody>
          <a:bodyPr/>
          <a:lstStyle/>
          <a:p>
            <a:r>
              <a:rPr lang="en-US" dirty="0"/>
              <a:t>Artem Lenskiy</a:t>
            </a:r>
          </a:p>
          <a:p>
            <a:r>
              <a:rPr lang="en-US" dirty="0">
                <a:hlinkClick r:id="rId3"/>
              </a:rPr>
              <a:t>artem.Lenskiy@anu.edu.au</a:t>
            </a:r>
            <a:r>
              <a:rPr lang="en-US" dirty="0"/>
              <a:t> </a:t>
            </a:r>
          </a:p>
        </p:txBody>
      </p:sp>
      <p:sp>
        <p:nvSpPr>
          <p:cNvPr id="3" name="Title 2">
            <a:extLst>
              <a:ext uri="{FF2B5EF4-FFF2-40B4-BE49-F238E27FC236}">
                <a16:creationId xmlns:a16="http://schemas.microsoft.com/office/drawing/2014/main" id="{D091DDB7-FBA3-664E-9AEC-A2DF37B13293}"/>
              </a:ext>
            </a:extLst>
          </p:cNvPr>
          <p:cNvSpPr>
            <a:spLocks noGrp="1"/>
          </p:cNvSpPr>
          <p:nvPr>
            <p:ph type="ctrTitle"/>
          </p:nvPr>
        </p:nvSpPr>
        <p:spPr>
          <a:xfrm>
            <a:off x="395294" y="1356809"/>
            <a:ext cx="8353420" cy="646331"/>
          </a:xfrm>
        </p:spPr>
        <p:txBody>
          <a:bodyPr/>
          <a:lstStyle/>
          <a:p>
            <a:r>
              <a:rPr lang="en-AU" dirty="0"/>
              <a:t>Computer networks and network attacks</a:t>
            </a:r>
            <a:endParaRPr lang="en-US" sz="2400" dirty="0"/>
          </a:p>
        </p:txBody>
      </p:sp>
    </p:spTree>
    <p:extLst>
      <p:ext uri="{BB962C8B-B14F-4D97-AF65-F5344CB8AC3E}">
        <p14:creationId xmlns:p14="http://schemas.microsoft.com/office/powerpoint/2010/main" val="4232165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3A6F-8A99-B84E-BD91-963DC7E59AE9}"/>
              </a:ext>
            </a:extLst>
          </p:cNvPr>
          <p:cNvSpPr>
            <a:spLocks noGrp="1"/>
          </p:cNvSpPr>
          <p:nvPr>
            <p:ph type="title"/>
          </p:nvPr>
        </p:nvSpPr>
        <p:spPr/>
        <p:txBody>
          <a:bodyPr/>
          <a:lstStyle/>
          <a:p>
            <a:r>
              <a:rPr lang="en-US" dirty="0"/>
              <a:t>Network layer</a:t>
            </a:r>
          </a:p>
        </p:txBody>
      </p:sp>
      <p:sp>
        <p:nvSpPr>
          <p:cNvPr id="3" name="Content Placeholder 2">
            <a:extLst>
              <a:ext uri="{FF2B5EF4-FFF2-40B4-BE49-F238E27FC236}">
                <a16:creationId xmlns:a16="http://schemas.microsoft.com/office/drawing/2014/main" id="{83BE3735-6AB3-4445-93DA-4FB5CAC3903B}"/>
              </a:ext>
            </a:extLst>
          </p:cNvPr>
          <p:cNvSpPr>
            <a:spLocks noGrp="1"/>
          </p:cNvSpPr>
          <p:nvPr>
            <p:ph idx="1"/>
          </p:nvPr>
        </p:nvSpPr>
        <p:spPr/>
        <p:txBody>
          <a:bodyPr/>
          <a:lstStyle/>
          <a:p>
            <a:r>
              <a:rPr lang="en-US" sz="1400" dirty="0"/>
              <a:t>Responsible for the delivery of </a:t>
            </a:r>
            <a:r>
              <a:rPr lang="en-US" sz="1400" b="1" dirty="0">
                <a:solidFill>
                  <a:schemeClr val="accent2"/>
                </a:solidFill>
              </a:rPr>
              <a:t>individual packets</a:t>
            </a:r>
            <a:r>
              <a:rPr lang="en-US" sz="1400" dirty="0"/>
              <a:t> from the source node to the destination node(s) </a:t>
            </a:r>
            <a:br>
              <a:rPr lang="en-US" sz="1400" dirty="0"/>
            </a:br>
            <a:r>
              <a:rPr lang="en-US" sz="1400" dirty="0"/>
              <a:t>(but, it may not guarantee the delivery!)</a:t>
            </a:r>
          </a:p>
          <a:p>
            <a:pPr lvl="1"/>
            <a:r>
              <a:rPr lang="en-US" sz="1200" dirty="0"/>
              <a:t>Logical addressing (of the sender/receiver)</a:t>
            </a:r>
          </a:p>
          <a:p>
            <a:pPr lvl="1"/>
            <a:r>
              <a:rPr lang="en-US" sz="1200" dirty="0"/>
              <a:t>Routing</a:t>
            </a:r>
          </a:p>
          <a:p>
            <a:endParaRPr lang="en-US" dirty="0"/>
          </a:p>
        </p:txBody>
      </p:sp>
      <p:sp>
        <p:nvSpPr>
          <p:cNvPr id="4" name="Slide Number Placeholder 3">
            <a:extLst>
              <a:ext uri="{FF2B5EF4-FFF2-40B4-BE49-F238E27FC236}">
                <a16:creationId xmlns:a16="http://schemas.microsoft.com/office/drawing/2014/main" id="{BAB51A69-EA22-0D4A-A821-BCE32B75483D}"/>
              </a:ext>
            </a:extLst>
          </p:cNvPr>
          <p:cNvSpPr>
            <a:spLocks noGrp="1"/>
          </p:cNvSpPr>
          <p:nvPr>
            <p:ph type="sldNum" sz="quarter" idx="12"/>
          </p:nvPr>
        </p:nvSpPr>
        <p:spPr/>
        <p:txBody>
          <a:bodyPr/>
          <a:lstStyle/>
          <a:p>
            <a:fld id="{8E41B671-95F8-AD49-965B-CC100353298F}" type="slidenum">
              <a:rPr lang="en-AU" altLang="x-none" smtClean="0"/>
              <a:pPr/>
              <a:t>10</a:t>
            </a:fld>
            <a:endParaRPr lang="en-AU" altLang="x-none"/>
          </a:p>
        </p:txBody>
      </p:sp>
      <p:pic>
        <p:nvPicPr>
          <p:cNvPr id="5" name="Picture 6">
            <a:extLst>
              <a:ext uri="{FF2B5EF4-FFF2-40B4-BE49-F238E27FC236}">
                <a16:creationId xmlns:a16="http://schemas.microsoft.com/office/drawing/2014/main" id="{4DDC5DA5-A537-104B-8BF7-9590865D9187}"/>
              </a:ext>
            </a:extLst>
          </p:cNvPr>
          <p:cNvPicPr>
            <a:picLocks noChangeAspect="1" noChangeArrowheads="1"/>
          </p:cNvPicPr>
          <p:nvPr/>
        </p:nvPicPr>
        <p:blipFill>
          <a:blip r:embed="rId3" cstate="print"/>
          <a:srcRect/>
          <a:stretch>
            <a:fillRect/>
          </a:stretch>
        </p:blipFill>
        <p:spPr bwMode="auto">
          <a:xfrm>
            <a:off x="1584958" y="2313622"/>
            <a:ext cx="5808593" cy="1950369"/>
          </a:xfrm>
          <a:prstGeom prst="rect">
            <a:avLst/>
          </a:prstGeom>
          <a:noFill/>
          <a:ln w="9525">
            <a:noFill/>
            <a:miter lim="800000"/>
            <a:headEnd/>
            <a:tailEnd/>
          </a:ln>
          <a:effectLst/>
        </p:spPr>
      </p:pic>
    </p:spTree>
    <p:extLst>
      <p:ext uri="{BB962C8B-B14F-4D97-AF65-F5344CB8AC3E}">
        <p14:creationId xmlns:p14="http://schemas.microsoft.com/office/powerpoint/2010/main" val="179100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0DBB-EEBF-2745-806E-80702549AC26}"/>
              </a:ext>
            </a:extLst>
          </p:cNvPr>
          <p:cNvSpPr>
            <a:spLocks noGrp="1"/>
          </p:cNvSpPr>
          <p:nvPr>
            <p:ph type="title"/>
          </p:nvPr>
        </p:nvSpPr>
        <p:spPr/>
        <p:txBody>
          <a:bodyPr/>
          <a:lstStyle/>
          <a:p>
            <a:r>
              <a:rPr lang="en-US" dirty="0"/>
              <a:t>Network layer</a:t>
            </a:r>
          </a:p>
        </p:txBody>
      </p:sp>
      <p:sp>
        <p:nvSpPr>
          <p:cNvPr id="4" name="Slide Number Placeholder 3">
            <a:extLst>
              <a:ext uri="{FF2B5EF4-FFF2-40B4-BE49-F238E27FC236}">
                <a16:creationId xmlns:a16="http://schemas.microsoft.com/office/drawing/2014/main" id="{A27503A1-A5B5-9541-9C1B-46B1469C8075}"/>
              </a:ext>
            </a:extLst>
          </p:cNvPr>
          <p:cNvSpPr>
            <a:spLocks noGrp="1"/>
          </p:cNvSpPr>
          <p:nvPr>
            <p:ph type="sldNum" sz="quarter" idx="12"/>
          </p:nvPr>
        </p:nvSpPr>
        <p:spPr/>
        <p:txBody>
          <a:bodyPr/>
          <a:lstStyle/>
          <a:p>
            <a:fld id="{8E41B671-95F8-AD49-965B-CC100353298F}" type="slidenum">
              <a:rPr lang="en-AU" altLang="x-none" smtClean="0"/>
              <a:pPr/>
              <a:t>11</a:t>
            </a:fld>
            <a:endParaRPr lang="en-AU" altLang="x-none"/>
          </a:p>
        </p:txBody>
      </p:sp>
      <p:pic>
        <p:nvPicPr>
          <p:cNvPr id="5" name="Picture 6">
            <a:extLst>
              <a:ext uri="{FF2B5EF4-FFF2-40B4-BE49-F238E27FC236}">
                <a16:creationId xmlns:a16="http://schemas.microsoft.com/office/drawing/2014/main" id="{9BC2E862-B052-534A-99DE-F8369F8BFD52}"/>
              </a:ext>
            </a:extLst>
          </p:cNvPr>
          <p:cNvPicPr>
            <a:picLocks noChangeAspect="1" noChangeArrowheads="1"/>
          </p:cNvPicPr>
          <p:nvPr/>
        </p:nvPicPr>
        <p:blipFill>
          <a:blip r:embed="rId3" cstate="print"/>
          <a:srcRect/>
          <a:stretch>
            <a:fillRect/>
          </a:stretch>
        </p:blipFill>
        <p:spPr bwMode="auto">
          <a:xfrm>
            <a:off x="3928537" y="685583"/>
            <a:ext cx="4395946" cy="4172167"/>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AEB9E4AB-BCF6-8D42-A716-DAD7FC86282B}"/>
              </a:ext>
            </a:extLst>
          </p:cNvPr>
          <p:cNvPicPr>
            <a:picLocks noChangeAspect="1" noChangeArrowheads="1"/>
          </p:cNvPicPr>
          <p:nvPr/>
        </p:nvPicPr>
        <p:blipFill>
          <a:blip r:embed="rId4" cstate="print"/>
          <a:srcRect/>
          <a:stretch>
            <a:fillRect/>
          </a:stretch>
        </p:blipFill>
        <p:spPr bwMode="auto">
          <a:xfrm>
            <a:off x="3928538" y="684000"/>
            <a:ext cx="4402088" cy="3243111"/>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B2AB4308-8148-554C-8843-BC1BE022F5D5}"/>
              </a:ext>
            </a:extLst>
          </p:cNvPr>
          <p:cNvSpPr/>
          <p:nvPr/>
        </p:nvSpPr>
        <p:spPr>
          <a:xfrm>
            <a:off x="193288" y="1175701"/>
            <a:ext cx="3830072" cy="2031325"/>
          </a:xfrm>
          <a:prstGeom prst="rect">
            <a:avLst/>
          </a:prstGeom>
        </p:spPr>
        <p:txBody>
          <a:bodyPr wrap="square">
            <a:spAutoFit/>
          </a:bodyPr>
          <a:lstStyle/>
          <a:p>
            <a:pPr marL="285750" indent="-285750">
              <a:buFont typeface="Arial" charset="0"/>
              <a:buChar char="•"/>
            </a:pPr>
            <a:r>
              <a:rPr lang="en-GB" altLang="en-US" sz="1400" dirty="0">
                <a:solidFill>
                  <a:srgbClr val="000000"/>
                </a:solidFill>
              </a:rPr>
              <a:t>Every host on the internet needs a way to get packets to other hosts outside its local network.</a:t>
            </a:r>
          </a:p>
          <a:p>
            <a:pPr marL="285750" indent="-285750">
              <a:buFont typeface="Arial" charset="0"/>
              <a:buChar char="•"/>
            </a:pPr>
            <a:endParaRPr lang="en-GB" altLang="en-US" sz="1400" dirty="0">
              <a:solidFill>
                <a:srgbClr val="000000"/>
              </a:solidFill>
            </a:endParaRPr>
          </a:p>
          <a:p>
            <a:pPr marL="285750" indent="-285750">
              <a:buFont typeface="Arial" charset="0"/>
              <a:buChar char="•"/>
            </a:pPr>
            <a:r>
              <a:rPr lang="en-GB" altLang="en-US" sz="1400" dirty="0">
                <a:solidFill>
                  <a:srgbClr val="000000"/>
                </a:solidFill>
              </a:rPr>
              <a:t>This requires special hosts called </a:t>
            </a:r>
            <a:r>
              <a:rPr lang="en-GB" altLang="en-US" sz="1400" b="1" dirty="0">
                <a:solidFill>
                  <a:srgbClr val="000000"/>
                </a:solidFill>
              </a:rPr>
              <a:t>routers</a:t>
            </a:r>
            <a:r>
              <a:rPr lang="en-GB" altLang="en-US" sz="1400" dirty="0">
                <a:solidFill>
                  <a:srgbClr val="000000"/>
                </a:solidFill>
              </a:rPr>
              <a:t> that can move packets between networks.</a:t>
            </a:r>
          </a:p>
          <a:p>
            <a:pPr marL="285750" indent="-285750">
              <a:buFont typeface="Arial" charset="0"/>
              <a:buChar char="•"/>
            </a:pPr>
            <a:endParaRPr lang="en-GB" altLang="en-US" sz="1400" dirty="0">
              <a:solidFill>
                <a:srgbClr val="000000"/>
              </a:solidFill>
            </a:endParaRPr>
          </a:p>
          <a:p>
            <a:pPr marL="285750" indent="-285750">
              <a:buFont typeface="Arial" charset="0"/>
              <a:buChar char="•"/>
            </a:pPr>
            <a:r>
              <a:rPr lang="en-GB" altLang="en-US" sz="1400" dirty="0">
                <a:solidFill>
                  <a:srgbClr val="000000"/>
                </a:solidFill>
              </a:rPr>
              <a:t>Packets may pass through many routers before they reach their destinations.</a:t>
            </a:r>
          </a:p>
        </p:txBody>
      </p:sp>
    </p:spTree>
    <p:extLst>
      <p:ext uri="{BB962C8B-B14F-4D97-AF65-F5344CB8AC3E}">
        <p14:creationId xmlns:p14="http://schemas.microsoft.com/office/powerpoint/2010/main" val="10294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1545-4318-874B-B60E-EF8F6EEE5E41}"/>
              </a:ext>
            </a:extLst>
          </p:cNvPr>
          <p:cNvSpPr>
            <a:spLocks noGrp="1"/>
          </p:cNvSpPr>
          <p:nvPr>
            <p:ph type="title"/>
          </p:nvPr>
        </p:nvSpPr>
        <p:spPr/>
        <p:txBody>
          <a:bodyPr/>
          <a:lstStyle/>
          <a:p>
            <a:r>
              <a:rPr lang="en-US" dirty="0"/>
              <a:t>Network layer: </a:t>
            </a:r>
            <a:r>
              <a:rPr lang="en-AU" dirty="0"/>
              <a:t>IP packet structure </a:t>
            </a:r>
            <a:endParaRPr lang="en-US" dirty="0"/>
          </a:p>
        </p:txBody>
      </p:sp>
      <p:sp>
        <p:nvSpPr>
          <p:cNvPr id="4" name="Slide Number Placeholder 3">
            <a:extLst>
              <a:ext uri="{FF2B5EF4-FFF2-40B4-BE49-F238E27FC236}">
                <a16:creationId xmlns:a16="http://schemas.microsoft.com/office/drawing/2014/main" id="{C4AA6E6D-7C63-7047-8796-A488949BB16E}"/>
              </a:ext>
            </a:extLst>
          </p:cNvPr>
          <p:cNvSpPr>
            <a:spLocks noGrp="1"/>
          </p:cNvSpPr>
          <p:nvPr>
            <p:ph type="sldNum" sz="quarter" idx="12"/>
          </p:nvPr>
        </p:nvSpPr>
        <p:spPr/>
        <p:txBody>
          <a:bodyPr/>
          <a:lstStyle/>
          <a:p>
            <a:fld id="{8E41B671-95F8-AD49-965B-CC100353298F}" type="slidenum">
              <a:rPr lang="en-AU" altLang="x-none" smtClean="0"/>
              <a:pPr/>
              <a:t>12</a:t>
            </a:fld>
            <a:endParaRPr lang="en-AU" altLang="x-none"/>
          </a:p>
        </p:txBody>
      </p:sp>
      <p:sp>
        <p:nvSpPr>
          <p:cNvPr id="6" name="Rectangle 5">
            <a:extLst>
              <a:ext uri="{FF2B5EF4-FFF2-40B4-BE49-F238E27FC236}">
                <a16:creationId xmlns:a16="http://schemas.microsoft.com/office/drawing/2014/main" id="{FD1D8558-F228-1C48-B19C-F6DC3C84FCAC}"/>
              </a:ext>
            </a:extLst>
          </p:cNvPr>
          <p:cNvSpPr/>
          <p:nvPr/>
        </p:nvSpPr>
        <p:spPr>
          <a:xfrm>
            <a:off x="258033" y="1204686"/>
            <a:ext cx="8116424" cy="1175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D6872E-FA9F-DB46-8E28-6F3A0004646C}"/>
              </a:ext>
            </a:extLst>
          </p:cNvPr>
          <p:cNvSpPr/>
          <p:nvPr/>
        </p:nvSpPr>
        <p:spPr>
          <a:xfrm>
            <a:off x="333048" y="1292690"/>
            <a:ext cx="7822515" cy="1010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FFB5568-B02B-7549-A8B7-F54ED0664027}"/>
              </a:ext>
            </a:extLst>
          </p:cNvPr>
          <p:cNvSpPr/>
          <p:nvPr/>
        </p:nvSpPr>
        <p:spPr>
          <a:xfrm>
            <a:off x="380223" y="1363877"/>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version</a:t>
            </a:r>
          </a:p>
          <a:p>
            <a:pPr algn="ctr"/>
            <a:r>
              <a:rPr lang="en-US" sz="1200" dirty="0"/>
              <a:t>---------------</a:t>
            </a:r>
          </a:p>
          <a:p>
            <a:pPr algn="ctr"/>
            <a:r>
              <a:rPr lang="en-US" sz="1200" dirty="0"/>
              <a:t>4 bits</a:t>
            </a:r>
          </a:p>
        </p:txBody>
      </p:sp>
      <p:sp>
        <p:nvSpPr>
          <p:cNvPr id="11" name="Rounded Rectangle 10">
            <a:extLst>
              <a:ext uri="{FF2B5EF4-FFF2-40B4-BE49-F238E27FC236}">
                <a16:creationId xmlns:a16="http://schemas.microsoft.com/office/drawing/2014/main" id="{4E08835C-861F-7442-A4F1-4EBF0FA641E7}"/>
              </a:ext>
            </a:extLst>
          </p:cNvPr>
          <p:cNvSpPr/>
          <p:nvPr/>
        </p:nvSpPr>
        <p:spPr>
          <a:xfrm>
            <a:off x="1486098" y="136516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HLEN</a:t>
            </a:r>
          </a:p>
          <a:p>
            <a:pPr algn="ctr"/>
            <a:r>
              <a:rPr lang="en-US" sz="1200" dirty="0"/>
              <a:t>---------------</a:t>
            </a:r>
          </a:p>
          <a:p>
            <a:pPr algn="ctr"/>
            <a:r>
              <a:rPr lang="en-US" sz="1200" dirty="0"/>
              <a:t>4 bits</a:t>
            </a:r>
          </a:p>
          <a:p>
            <a:pPr algn="ctr"/>
            <a:endParaRPr lang="en-US" sz="1200" dirty="0"/>
          </a:p>
        </p:txBody>
      </p:sp>
      <p:sp>
        <p:nvSpPr>
          <p:cNvPr id="12" name="Rounded Rectangle 11">
            <a:extLst>
              <a:ext uri="{FF2B5EF4-FFF2-40B4-BE49-F238E27FC236}">
                <a16:creationId xmlns:a16="http://schemas.microsoft.com/office/drawing/2014/main" id="{8DEAC91F-1062-D14E-959E-806E7101262D}"/>
              </a:ext>
            </a:extLst>
          </p:cNvPr>
          <p:cNvSpPr/>
          <p:nvPr/>
        </p:nvSpPr>
        <p:spPr>
          <a:xfrm>
            <a:off x="2591973" y="1363877"/>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p>
          <a:p>
            <a:pPr algn="ctr"/>
            <a:r>
              <a:rPr lang="en-US" sz="1200" dirty="0"/>
              <a:t>---------------</a:t>
            </a:r>
          </a:p>
          <a:p>
            <a:pPr algn="ctr"/>
            <a:r>
              <a:rPr lang="en-US" sz="1200" dirty="0"/>
              <a:t>6 bits</a:t>
            </a:r>
          </a:p>
        </p:txBody>
      </p:sp>
      <p:sp>
        <p:nvSpPr>
          <p:cNvPr id="13" name="Rounded Rectangle 12">
            <a:extLst>
              <a:ext uri="{FF2B5EF4-FFF2-40B4-BE49-F238E27FC236}">
                <a16:creationId xmlns:a16="http://schemas.microsoft.com/office/drawing/2014/main" id="{FB02D2EF-14F3-3D4C-BAE7-7BC85FAB1B9E}"/>
              </a:ext>
            </a:extLst>
          </p:cNvPr>
          <p:cNvSpPr/>
          <p:nvPr/>
        </p:nvSpPr>
        <p:spPr>
          <a:xfrm>
            <a:off x="3697848" y="1363877"/>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ECN</a:t>
            </a:r>
          </a:p>
          <a:p>
            <a:pPr algn="ctr"/>
            <a:r>
              <a:rPr lang="en-US" sz="1200" dirty="0"/>
              <a:t>---------------</a:t>
            </a:r>
          </a:p>
          <a:p>
            <a:pPr algn="ctr"/>
            <a:r>
              <a:rPr lang="en-US" sz="1200" dirty="0"/>
              <a:t>2 bit</a:t>
            </a:r>
          </a:p>
        </p:txBody>
      </p:sp>
      <p:sp>
        <p:nvSpPr>
          <p:cNvPr id="14" name="Rounded Rectangle 13">
            <a:extLst>
              <a:ext uri="{FF2B5EF4-FFF2-40B4-BE49-F238E27FC236}">
                <a16:creationId xmlns:a16="http://schemas.microsoft.com/office/drawing/2014/main" id="{3067E60B-0936-6A44-8BA2-AF8F44184A64}"/>
              </a:ext>
            </a:extLst>
          </p:cNvPr>
          <p:cNvSpPr/>
          <p:nvPr/>
        </p:nvSpPr>
        <p:spPr>
          <a:xfrm>
            <a:off x="4803723" y="1363877"/>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length</a:t>
            </a:r>
          </a:p>
          <a:p>
            <a:pPr algn="ctr"/>
            <a:r>
              <a:rPr lang="en-US" sz="1200" dirty="0"/>
              <a:t>---------------</a:t>
            </a:r>
          </a:p>
          <a:p>
            <a:pPr algn="ctr"/>
            <a:r>
              <a:rPr lang="en-US" sz="1200" dirty="0"/>
              <a:t>16 bits</a:t>
            </a:r>
          </a:p>
        </p:txBody>
      </p:sp>
      <p:sp>
        <p:nvSpPr>
          <p:cNvPr id="27" name="Freeform 26">
            <a:extLst>
              <a:ext uri="{FF2B5EF4-FFF2-40B4-BE49-F238E27FC236}">
                <a16:creationId xmlns:a16="http://schemas.microsoft.com/office/drawing/2014/main" id="{C43CCF37-DD68-4C4B-9DE3-AB1D0DF3B9FE}"/>
              </a:ext>
            </a:extLst>
          </p:cNvPr>
          <p:cNvSpPr/>
          <p:nvPr/>
        </p:nvSpPr>
        <p:spPr>
          <a:xfrm>
            <a:off x="8265009" y="1213739"/>
            <a:ext cx="218894" cy="1165328"/>
          </a:xfrm>
          <a:custGeom>
            <a:avLst/>
            <a:gdLst>
              <a:gd name="connsiteX0" fmla="*/ 90649 w 218894"/>
              <a:gd name="connsiteY0" fmla="*/ 10665 h 1167940"/>
              <a:gd name="connsiteX1" fmla="*/ 208344 w 218894"/>
              <a:gd name="connsiteY1" fmla="*/ 354697 h 1167940"/>
              <a:gd name="connsiteX2" fmla="*/ 163077 w 218894"/>
              <a:gd name="connsiteY2" fmla="*/ 689675 h 1167940"/>
              <a:gd name="connsiteX3" fmla="*/ 217398 w 218894"/>
              <a:gd name="connsiteY3" fmla="*/ 1006547 h 1167940"/>
              <a:gd name="connsiteX4" fmla="*/ 90649 w 218894"/>
              <a:gd name="connsiteY4" fmla="*/ 1160455 h 1167940"/>
              <a:gd name="connsiteX5" fmla="*/ 114 w 218894"/>
              <a:gd name="connsiteY5" fmla="*/ 780210 h 1167940"/>
              <a:gd name="connsiteX6" fmla="*/ 90649 w 218894"/>
              <a:gd name="connsiteY6" fmla="*/ 10665 h 116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94" h="1167940">
                <a:moveTo>
                  <a:pt x="90649" y="10665"/>
                </a:moveTo>
                <a:cubicBezTo>
                  <a:pt x="125354" y="-60254"/>
                  <a:pt x="196273" y="241529"/>
                  <a:pt x="208344" y="354697"/>
                </a:cubicBezTo>
                <a:cubicBezTo>
                  <a:pt x="220415" y="467865"/>
                  <a:pt x="161568" y="581033"/>
                  <a:pt x="163077" y="689675"/>
                </a:cubicBezTo>
                <a:cubicBezTo>
                  <a:pt x="164586" y="798317"/>
                  <a:pt x="229469" y="928084"/>
                  <a:pt x="217398" y="1006547"/>
                </a:cubicBezTo>
                <a:cubicBezTo>
                  <a:pt x="205327" y="1085010"/>
                  <a:pt x="126863" y="1198178"/>
                  <a:pt x="90649" y="1160455"/>
                </a:cubicBezTo>
                <a:cubicBezTo>
                  <a:pt x="54435" y="1122732"/>
                  <a:pt x="-2904" y="971842"/>
                  <a:pt x="114" y="780210"/>
                </a:cubicBezTo>
                <a:cubicBezTo>
                  <a:pt x="3132" y="588578"/>
                  <a:pt x="55944" y="81584"/>
                  <a:pt x="90649" y="106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F83B0BFA-7170-EE46-B4AF-3FEBF63F7BEE}"/>
              </a:ext>
            </a:extLst>
          </p:cNvPr>
          <p:cNvGrpSpPr/>
          <p:nvPr/>
        </p:nvGrpSpPr>
        <p:grpSpPr>
          <a:xfrm rot="10800000">
            <a:off x="612196" y="2426902"/>
            <a:ext cx="8271189" cy="1175658"/>
            <a:chOff x="1005962" y="2296509"/>
            <a:chExt cx="6171223" cy="1175658"/>
          </a:xfrm>
        </p:grpSpPr>
        <p:sp>
          <p:nvSpPr>
            <p:cNvPr id="28" name="Rectangle 27">
              <a:extLst>
                <a:ext uri="{FF2B5EF4-FFF2-40B4-BE49-F238E27FC236}">
                  <a16:creationId xmlns:a16="http://schemas.microsoft.com/office/drawing/2014/main" id="{93C924F1-F0CD-A74C-98C1-F11FE8E7DF53}"/>
                </a:ext>
              </a:extLst>
            </p:cNvPr>
            <p:cNvSpPr/>
            <p:nvPr/>
          </p:nvSpPr>
          <p:spPr>
            <a:xfrm>
              <a:off x="1005962" y="2296509"/>
              <a:ext cx="6055749" cy="1175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5B82D43-1221-9F48-88A9-8C3FD5C56882}"/>
                </a:ext>
              </a:extLst>
            </p:cNvPr>
            <p:cNvSpPr/>
            <p:nvPr/>
          </p:nvSpPr>
          <p:spPr>
            <a:xfrm>
              <a:off x="6958291" y="2306840"/>
              <a:ext cx="218894" cy="1157231"/>
            </a:xfrm>
            <a:custGeom>
              <a:avLst/>
              <a:gdLst>
                <a:gd name="connsiteX0" fmla="*/ 90649 w 218894"/>
                <a:gd name="connsiteY0" fmla="*/ 10665 h 1167940"/>
                <a:gd name="connsiteX1" fmla="*/ 208344 w 218894"/>
                <a:gd name="connsiteY1" fmla="*/ 354697 h 1167940"/>
                <a:gd name="connsiteX2" fmla="*/ 163077 w 218894"/>
                <a:gd name="connsiteY2" fmla="*/ 689675 h 1167940"/>
                <a:gd name="connsiteX3" fmla="*/ 217398 w 218894"/>
                <a:gd name="connsiteY3" fmla="*/ 1006547 h 1167940"/>
                <a:gd name="connsiteX4" fmla="*/ 90649 w 218894"/>
                <a:gd name="connsiteY4" fmla="*/ 1160455 h 1167940"/>
                <a:gd name="connsiteX5" fmla="*/ 114 w 218894"/>
                <a:gd name="connsiteY5" fmla="*/ 780210 h 1167940"/>
                <a:gd name="connsiteX6" fmla="*/ 90649 w 218894"/>
                <a:gd name="connsiteY6" fmla="*/ 10665 h 116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94" h="1167940">
                  <a:moveTo>
                    <a:pt x="90649" y="10665"/>
                  </a:moveTo>
                  <a:cubicBezTo>
                    <a:pt x="125354" y="-60254"/>
                    <a:pt x="196273" y="241529"/>
                    <a:pt x="208344" y="354697"/>
                  </a:cubicBezTo>
                  <a:cubicBezTo>
                    <a:pt x="220415" y="467865"/>
                    <a:pt x="161568" y="581033"/>
                    <a:pt x="163077" y="689675"/>
                  </a:cubicBezTo>
                  <a:cubicBezTo>
                    <a:pt x="164586" y="798317"/>
                    <a:pt x="229469" y="928084"/>
                    <a:pt x="217398" y="1006547"/>
                  </a:cubicBezTo>
                  <a:cubicBezTo>
                    <a:pt x="205327" y="1085010"/>
                    <a:pt x="126863" y="1198178"/>
                    <a:pt x="90649" y="1160455"/>
                  </a:cubicBezTo>
                  <a:cubicBezTo>
                    <a:pt x="54435" y="1122732"/>
                    <a:pt x="-2904" y="971842"/>
                    <a:pt x="114" y="780210"/>
                  </a:cubicBezTo>
                  <a:cubicBezTo>
                    <a:pt x="3132" y="588578"/>
                    <a:pt x="55944" y="81584"/>
                    <a:pt x="90649" y="106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6379C5B-3F4A-574D-9396-C8BA222B78B3}"/>
              </a:ext>
            </a:extLst>
          </p:cNvPr>
          <p:cNvSpPr/>
          <p:nvPr/>
        </p:nvSpPr>
        <p:spPr>
          <a:xfrm>
            <a:off x="903409" y="2508287"/>
            <a:ext cx="7852096" cy="1010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629DA37-7075-B742-A5D2-16D2892E83FC}"/>
              </a:ext>
            </a:extLst>
          </p:cNvPr>
          <p:cNvSpPr/>
          <p:nvPr/>
        </p:nvSpPr>
        <p:spPr>
          <a:xfrm>
            <a:off x="7015472" y="1370558"/>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flags</a:t>
            </a:r>
          </a:p>
          <a:p>
            <a:pPr algn="ctr"/>
            <a:r>
              <a:rPr lang="en-US" sz="1200" dirty="0"/>
              <a:t>---------------</a:t>
            </a:r>
          </a:p>
          <a:p>
            <a:pPr algn="ctr"/>
            <a:r>
              <a:rPr lang="en-US" sz="1200" dirty="0"/>
              <a:t>3 bits</a:t>
            </a:r>
          </a:p>
        </p:txBody>
      </p:sp>
      <p:sp>
        <p:nvSpPr>
          <p:cNvPr id="33" name="Rounded Rectangle 32">
            <a:extLst>
              <a:ext uri="{FF2B5EF4-FFF2-40B4-BE49-F238E27FC236}">
                <a16:creationId xmlns:a16="http://schemas.microsoft.com/office/drawing/2014/main" id="{42CD16C1-9A00-0745-AD27-B3528B4CE848}"/>
              </a:ext>
            </a:extLst>
          </p:cNvPr>
          <p:cNvSpPr/>
          <p:nvPr/>
        </p:nvSpPr>
        <p:spPr>
          <a:xfrm>
            <a:off x="1025053" y="258790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fragment offset</a:t>
            </a:r>
          </a:p>
          <a:p>
            <a:pPr algn="ctr"/>
            <a:r>
              <a:rPr lang="en-US" sz="1200" dirty="0"/>
              <a:t>---------------</a:t>
            </a:r>
          </a:p>
          <a:p>
            <a:pPr algn="ctr"/>
            <a:r>
              <a:rPr lang="en-US" sz="1200" dirty="0"/>
              <a:t>13 bits</a:t>
            </a:r>
          </a:p>
        </p:txBody>
      </p:sp>
      <p:sp>
        <p:nvSpPr>
          <p:cNvPr id="34" name="Rounded Rectangle 33">
            <a:extLst>
              <a:ext uri="{FF2B5EF4-FFF2-40B4-BE49-F238E27FC236}">
                <a16:creationId xmlns:a16="http://schemas.microsoft.com/office/drawing/2014/main" id="{49477ED5-16AD-A543-B82A-5E3D43AC69DD}"/>
              </a:ext>
            </a:extLst>
          </p:cNvPr>
          <p:cNvSpPr/>
          <p:nvPr/>
        </p:nvSpPr>
        <p:spPr>
          <a:xfrm>
            <a:off x="5909598" y="1356732"/>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identification</a:t>
            </a:r>
          </a:p>
          <a:p>
            <a:pPr algn="ctr"/>
            <a:r>
              <a:rPr lang="en-US" sz="1200" dirty="0"/>
              <a:t>---------------</a:t>
            </a:r>
          </a:p>
          <a:p>
            <a:pPr algn="ctr"/>
            <a:r>
              <a:rPr lang="en-US" sz="1200" dirty="0"/>
              <a:t>16 bits</a:t>
            </a:r>
          </a:p>
        </p:txBody>
      </p:sp>
      <p:sp>
        <p:nvSpPr>
          <p:cNvPr id="35" name="Rounded Rectangle 34">
            <a:extLst>
              <a:ext uri="{FF2B5EF4-FFF2-40B4-BE49-F238E27FC236}">
                <a16:creationId xmlns:a16="http://schemas.microsoft.com/office/drawing/2014/main" id="{EA9897D0-2AB8-974D-A31D-D4BD16DDA020}"/>
              </a:ext>
            </a:extLst>
          </p:cNvPr>
          <p:cNvSpPr/>
          <p:nvPr/>
        </p:nvSpPr>
        <p:spPr>
          <a:xfrm>
            <a:off x="2124579" y="258790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time to live (TTL)</a:t>
            </a:r>
          </a:p>
          <a:p>
            <a:pPr algn="ctr"/>
            <a:r>
              <a:rPr lang="en-US" sz="1200" dirty="0"/>
              <a:t>---------------</a:t>
            </a:r>
          </a:p>
          <a:p>
            <a:pPr algn="ctr"/>
            <a:r>
              <a:rPr lang="en-US" sz="1200" dirty="0"/>
              <a:t>8 bits</a:t>
            </a:r>
          </a:p>
        </p:txBody>
      </p:sp>
      <p:sp>
        <p:nvSpPr>
          <p:cNvPr id="36" name="Rounded Rectangle 35">
            <a:extLst>
              <a:ext uri="{FF2B5EF4-FFF2-40B4-BE49-F238E27FC236}">
                <a16:creationId xmlns:a16="http://schemas.microsoft.com/office/drawing/2014/main" id="{4C7DDBF3-3A26-064C-9199-66F82D825258}"/>
              </a:ext>
            </a:extLst>
          </p:cNvPr>
          <p:cNvSpPr/>
          <p:nvPr/>
        </p:nvSpPr>
        <p:spPr>
          <a:xfrm>
            <a:off x="3224105" y="258790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protocol</a:t>
            </a:r>
          </a:p>
          <a:p>
            <a:pPr algn="ctr"/>
            <a:r>
              <a:rPr lang="en-US" sz="1200" dirty="0"/>
              <a:t>---------------</a:t>
            </a:r>
          </a:p>
          <a:p>
            <a:pPr algn="ctr"/>
            <a:r>
              <a:rPr lang="en-US" sz="1200" dirty="0"/>
              <a:t>8 bits</a:t>
            </a:r>
          </a:p>
        </p:txBody>
      </p:sp>
      <p:sp>
        <p:nvSpPr>
          <p:cNvPr id="37" name="Rounded Rectangle 36">
            <a:extLst>
              <a:ext uri="{FF2B5EF4-FFF2-40B4-BE49-F238E27FC236}">
                <a16:creationId xmlns:a16="http://schemas.microsoft.com/office/drawing/2014/main" id="{86814491-6445-5940-B78F-88D63AFA76FB}"/>
              </a:ext>
            </a:extLst>
          </p:cNvPr>
          <p:cNvSpPr/>
          <p:nvPr/>
        </p:nvSpPr>
        <p:spPr>
          <a:xfrm>
            <a:off x="4323631" y="258790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header checksum</a:t>
            </a:r>
          </a:p>
          <a:p>
            <a:pPr algn="ctr"/>
            <a:r>
              <a:rPr lang="en-US" sz="1200" dirty="0"/>
              <a:t>---------------</a:t>
            </a:r>
          </a:p>
          <a:p>
            <a:pPr algn="ctr"/>
            <a:r>
              <a:rPr lang="en-US" sz="1200" dirty="0"/>
              <a:t>16 bits</a:t>
            </a:r>
          </a:p>
        </p:txBody>
      </p:sp>
      <p:sp>
        <p:nvSpPr>
          <p:cNvPr id="38" name="Rounded Rectangle 37">
            <a:extLst>
              <a:ext uri="{FF2B5EF4-FFF2-40B4-BE49-F238E27FC236}">
                <a16:creationId xmlns:a16="http://schemas.microsoft.com/office/drawing/2014/main" id="{6FD9FA30-DDA8-8A4B-8F67-BA064D58545D}"/>
              </a:ext>
            </a:extLst>
          </p:cNvPr>
          <p:cNvSpPr/>
          <p:nvPr/>
        </p:nvSpPr>
        <p:spPr>
          <a:xfrm>
            <a:off x="5423157" y="258790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source address</a:t>
            </a:r>
          </a:p>
          <a:p>
            <a:pPr algn="ctr"/>
            <a:r>
              <a:rPr lang="en-US" sz="1200" dirty="0"/>
              <a:t>---------------</a:t>
            </a:r>
          </a:p>
          <a:p>
            <a:pPr algn="ctr"/>
            <a:r>
              <a:rPr lang="en-US" sz="1200" dirty="0"/>
              <a:t>32 bits</a:t>
            </a:r>
          </a:p>
        </p:txBody>
      </p:sp>
      <p:sp>
        <p:nvSpPr>
          <p:cNvPr id="39" name="Rounded Rectangle 38">
            <a:extLst>
              <a:ext uri="{FF2B5EF4-FFF2-40B4-BE49-F238E27FC236}">
                <a16:creationId xmlns:a16="http://schemas.microsoft.com/office/drawing/2014/main" id="{19720E84-2C4E-794C-B7BA-6BE6A626E30E}"/>
              </a:ext>
            </a:extLst>
          </p:cNvPr>
          <p:cNvSpPr/>
          <p:nvPr/>
        </p:nvSpPr>
        <p:spPr>
          <a:xfrm>
            <a:off x="6522683" y="2587904"/>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destination address</a:t>
            </a:r>
          </a:p>
          <a:p>
            <a:pPr algn="ctr"/>
            <a:r>
              <a:rPr lang="en-US" sz="1200" dirty="0"/>
              <a:t>---------------</a:t>
            </a:r>
          </a:p>
          <a:p>
            <a:pPr algn="ctr"/>
            <a:r>
              <a:rPr lang="en-US" sz="1200" dirty="0"/>
              <a:t>32 bits</a:t>
            </a:r>
          </a:p>
        </p:txBody>
      </p:sp>
      <p:sp>
        <p:nvSpPr>
          <p:cNvPr id="40" name="Rounded Rectangle 39">
            <a:extLst>
              <a:ext uri="{FF2B5EF4-FFF2-40B4-BE49-F238E27FC236}">
                <a16:creationId xmlns:a16="http://schemas.microsoft.com/office/drawing/2014/main" id="{7DA65E24-DF71-7441-9EAF-D635963C8EA5}"/>
              </a:ext>
            </a:extLst>
          </p:cNvPr>
          <p:cNvSpPr/>
          <p:nvPr/>
        </p:nvSpPr>
        <p:spPr>
          <a:xfrm>
            <a:off x="7622208" y="2587904"/>
            <a:ext cx="1046639" cy="843914"/>
          </a:xfrm>
          <a:prstGeom prst="roundRect">
            <a:avLst/>
          </a:prstGeom>
          <a:solidFill>
            <a:schemeClr val="accent2">
              <a:lumMod val="60000"/>
              <a:lumOff val="4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options</a:t>
            </a:r>
          </a:p>
          <a:p>
            <a:pPr algn="ctr"/>
            <a:r>
              <a:rPr lang="en-US" sz="1200" dirty="0"/>
              <a:t>---------------</a:t>
            </a:r>
          </a:p>
          <a:p>
            <a:pPr algn="ctr"/>
            <a:r>
              <a:rPr lang="en-US" sz="1200" dirty="0"/>
              <a:t>32 bits</a:t>
            </a:r>
          </a:p>
        </p:txBody>
      </p:sp>
      <p:sp>
        <p:nvSpPr>
          <p:cNvPr id="42" name="Freeform 41">
            <a:extLst>
              <a:ext uri="{FF2B5EF4-FFF2-40B4-BE49-F238E27FC236}">
                <a16:creationId xmlns:a16="http://schemas.microsoft.com/office/drawing/2014/main" id="{87DCC74C-559B-FF4D-82AC-74DE3ACE2C97}"/>
              </a:ext>
            </a:extLst>
          </p:cNvPr>
          <p:cNvSpPr/>
          <p:nvPr/>
        </p:nvSpPr>
        <p:spPr>
          <a:xfrm>
            <a:off x="8782503" y="2434998"/>
            <a:ext cx="218894" cy="1165328"/>
          </a:xfrm>
          <a:custGeom>
            <a:avLst/>
            <a:gdLst>
              <a:gd name="connsiteX0" fmla="*/ 90649 w 218894"/>
              <a:gd name="connsiteY0" fmla="*/ 10665 h 1167940"/>
              <a:gd name="connsiteX1" fmla="*/ 208344 w 218894"/>
              <a:gd name="connsiteY1" fmla="*/ 354697 h 1167940"/>
              <a:gd name="connsiteX2" fmla="*/ 163077 w 218894"/>
              <a:gd name="connsiteY2" fmla="*/ 689675 h 1167940"/>
              <a:gd name="connsiteX3" fmla="*/ 217398 w 218894"/>
              <a:gd name="connsiteY3" fmla="*/ 1006547 h 1167940"/>
              <a:gd name="connsiteX4" fmla="*/ 90649 w 218894"/>
              <a:gd name="connsiteY4" fmla="*/ 1160455 h 1167940"/>
              <a:gd name="connsiteX5" fmla="*/ 114 w 218894"/>
              <a:gd name="connsiteY5" fmla="*/ 780210 h 1167940"/>
              <a:gd name="connsiteX6" fmla="*/ 90649 w 218894"/>
              <a:gd name="connsiteY6" fmla="*/ 10665 h 116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94" h="1167940">
                <a:moveTo>
                  <a:pt x="90649" y="10665"/>
                </a:moveTo>
                <a:cubicBezTo>
                  <a:pt x="125354" y="-60254"/>
                  <a:pt x="196273" y="241529"/>
                  <a:pt x="208344" y="354697"/>
                </a:cubicBezTo>
                <a:cubicBezTo>
                  <a:pt x="220415" y="467865"/>
                  <a:pt x="161568" y="581033"/>
                  <a:pt x="163077" y="689675"/>
                </a:cubicBezTo>
                <a:cubicBezTo>
                  <a:pt x="164586" y="798317"/>
                  <a:pt x="229469" y="928084"/>
                  <a:pt x="217398" y="1006547"/>
                </a:cubicBezTo>
                <a:cubicBezTo>
                  <a:pt x="205327" y="1085010"/>
                  <a:pt x="126863" y="1198178"/>
                  <a:pt x="90649" y="1160455"/>
                </a:cubicBezTo>
                <a:cubicBezTo>
                  <a:pt x="54435" y="1122732"/>
                  <a:pt x="-2904" y="971842"/>
                  <a:pt x="114" y="780210"/>
                </a:cubicBezTo>
                <a:cubicBezTo>
                  <a:pt x="3132" y="588578"/>
                  <a:pt x="55944" y="81584"/>
                  <a:pt x="90649" y="106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0DC0D43-E6D3-B145-885F-6B2224120444}"/>
              </a:ext>
            </a:extLst>
          </p:cNvPr>
          <p:cNvSpPr/>
          <p:nvPr/>
        </p:nvSpPr>
        <p:spPr>
          <a:xfrm rot="10800000">
            <a:off x="1426862" y="3660432"/>
            <a:ext cx="1557903" cy="1175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3A2D19D3-E335-2649-AA04-E1A12F3C14CF}"/>
              </a:ext>
            </a:extLst>
          </p:cNvPr>
          <p:cNvSpPr/>
          <p:nvPr/>
        </p:nvSpPr>
        <p:spPr>
          <a:xfrm rot="10800000">
            <a:off x="1272095" y="3668528"/>
            <a:ext cx="293380" cy="1157231"/>
          </a:xfrm>
          <a:custGeom>
            <a:avLst/>
            <a:gdLst>
              <a:gd name="connsiteX0" fmla="*/ 90649 w 218894"/>
              <a:gd name="connsiteY0" fmla="*/ 10665 h 1167940"/>
              <a:gd name="connsiteX1" fmla="*/ 208344 w 218894"/>
              <a:gd name="connsiteY1" fmla="*/ 354697 h 1167940"/>
              <a:gd name="connsiteX2" fmla="*/ 163077 w 218894"/>
              <a:gd name="connsiteY2" fmla="*/ 689675 h 1167940"/>
              <a:gd name="connsiteX3" fmla="*/ 217398 w 218894"/>
              <a:gd name="connsiteY3" fmla="*/ 1006547 h 1167940"/>
              <a:gd name="connsiteX4" fmla="*/ 90649 w 218894"/>
              <a:gd name="connsiteY4" fmla="*/ 1160455 h 1167940"/>
              <a:gd name="connsiteX5" fmla="*/ 114 w 218894"/>
              <a:gd name="connsiteY5" fmla="*/ 780210 h 1167940"/>
              <a:gd name="connsiteX6" fmla="*/ 90649 w 218894"/>
              <a:gd name="connsiteY6" fmla="*/ 10665 h 116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94" h="1167940">
                <a:moveTo>
                  <a:pt x="90649" y="10665"/>
                </a:moveTo>
                <a:cubicBezTo>
                  <a:pt x="125354" y="-60254"/>
                  <a:pt x="196273" y="241529"/>
                  <a:pt x="208344" y="354697"/>
                </a:cubicBezTo>
                <a:cubicBezTo>
                  <a:pt x="220415" y="467865"/>
                  <a:pt x="161568" y="581033"/>
                  <a:pt x="163077" y="689675"/>
                </a:cubicBezTo>
                <a:cubicBezTo>
                  <a:pt x="164586" y="798317"/>
                  <a:pt x="229469" y="928084"/>
                  <a:pt x="217398" y="1006547"/>
                </a:cubicBezTo>
                <a:cubicBezTo>
                  <a:pt x="205327" y="1085010"/>
                  <a:pt x="126863" y="1198178"/>
                  <a:pt x="90649" y="1160455"/>
                </a:cubicBezTo>
                <a:cubicBezTo>
                  <a:pt x="54435" y="1122732"/>
                  <a:pt x="-2904" y="971842"/>
                  <a:pt x="114" y="780210"/>
                </a:cubicBezTo>
                <a:cubicBezTo>
                  <a:pt x="3132" y="588578"/>
                  <a:pt x="55944" y="81584"/>
                  <a:pt x="90649" y="106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DA682E9F-BF49-2741-9AB6-D70E597588B7}"/>
              </a:ext>
            </a:extLst>
          </p:cNvPr>
          <p:cNvSpPr/>
          <p:nvPr/>
        </p:nvSpPr>
        <p:spPr>
          <a:xfrm>
            <a:off x="1693474" y="3825186"/>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t>data</a:t>
            </a:r>
          </a:p>
          <a:p>
            <a:pPr algn="ctr"/>
            <a:r>
              <a:rPr lang="en-US" sz="1200" dirty="0"/>
              <a:t>---------------</a:t>
            </a:r>
          </a:p>
          <a:p>
            <a:pPr algn="ctr"/>
            <a:r>
              <a:rPr lang="en-US" sz="900" dirty="0"/>
              <a:t>65535 bytes - header</a:t>
            </a:r>
          </a:p>
        </p:txBody>
      </p:sp>
      <p:pic>
        <p:nvPicPr>
          <p:cNvPr id="49" name="Picture 6">
            <a:extLst>
              <a:ext uri="{FF2B5EF4-FFF2-40B4-BE49-F238E27FC236}">
                <a16:creationId xmlns:a16="http://schemas.microsoft.com/office/drawing/2014/main" id="{E181BAF1-FFBF-8F4E-AA5F-ABEB3CFAC4B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148" r="28674" b="71597"/>
          <a:stretch/>
        </p:blipFill>
        <p:spPr bwMode="auto">
          <a:xfrm>
            <a:off x="4564125" y="3660432"/>
            <a:ext cx="3307781" cy="11304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 name="TextBox 50">
            <a:extLst>
              <a:ext uri="{FF2B5EF4-FFF2-40B4-BE49-F238E27FC236}">
                <a16:creationId xmlns:a16="http://schemas.microsoft.com/office/drawing/2014/main" id="{2BD054AE-1E05-374D-BEBE-F109B43AD833}"/>
              </a:ext>
            </a:extLst>
          </p:cNvPr>
          <p:cNvSpPr txBox="1"/>
          <p:nvPr/>
        </p:nvSpPr>
        <p:spPr>
          <a:xfrm>
            <a:off x="6431953" y="849342"/>
            <a:ext cx="2650459" cy="369332"/>
          </a:xfrm>
          <a:prstGeom prst="rect">
            <a:avLst/>
          </a:prstGeom>
          <a:noFill/>
        </p:spPr>
        <p:txBody>
          <a:bodyPr wrap="square" rtlCol="0">
            <a:spAutoFit/>
          </a:bodyPr>
          <a:lstStyle/>
          <a:p>
            <a:r>
              <a:rPr lang="en-US" b="1" dirty="0">
                <a:solidFill>
                  <a:schemeClr val="accent2"/>
                </a:solidFill>
              </a:rPr>
              <a:t>Header </a:t>
            </a:r>
            <a:r>
              <a:rPr lang="en-US" b="1" dirty="0">
                <a:solidFill>
                  <a:schemeClr val="accent5">
                    <a:lumMod val="10000"/>
                  </a:schemeClr>
                </a:solidFill>
              </a:rPr>
              <a:t>(20 ~ 60 bytes)</a:t>
            </a:r>
          </a:p>
        </p:txBody>
      </p:sp>
      <p:graphicFrame>
        <p:nvGraphicFramePr>
          <p:cNvPr id="52" name="Table 51">
            <a:extLst>
              <a:ext uri="{FF2B5EF4-FFF2-40B4-BE49-F238E27FC236}">
                <a16:creationId xmlns:a16="http://schemas.microsoft.com/office/drawing/2014/main" id="{BF5814BA-AD1C-0F46-824D-F7B246C6BAC5}"/>
              </a:ext>
            </a:extLst>
          </p:cNvPr>
          <p:cNvGraphicFramePr>
            <a:graphicFrameLocks noGrp="1"/>
          </p:cNvGraphicFramePr>
          <p:nvPr>
            <p:extLst>
              <p:ext uri="{D42A27DB-BD31-4B8C-83A1-F6EECF244321}">
                <p14:modId xmlns:p14="http://schemas.microsoft.com/office/powerpoint/2010/main" val="877642824"/>
              </p:ext>
            </p:extLst>
          </p:nvPr>
        </p:nvGraphicFramePr>
        <p:xfrm>
          <a:off x="4323630" y="2426902"/>
          <a:ext cx="1758016" cy="1645920"/>
        </p:xfrm>
        <a:graphic>
          <a:graphicData uri="http://schemas.openxmlformats.org/drawingml/2006/table">
            <a:tbl>
              <a:tblPr firstRow="1" bandRow="1">
                <a:tableStyleId>{5C22544A-7EE6-4342-B048-85BDC9FD1C3A}</a:tableStyleId>
              </a:tblPr>
              <a:tblGrid>
                <a:gridCol w="723889">
                  <a:extLst>
                    <a:ext uri="{9D8B030D-6E8A-4147-A177-3AD203B41FA5}">
                      <a16:colId xmlns:a16="http://schemas.microsoft.com/office/drawing/2014/main" val="20000"/>
                    </a:ext>
                  </a:extLst>
                </a:gridCol>
                <a:gridCol w="1034127">
                  <a:extLst>
                    <a:ext uri="{9D8B030D-6E8A-4147-A177-3AD203B41FA5}">
                      <a16:colId xmlns:a16="http://schemas.microsoft.com/office/drawing/2014/main" val="20001"/>
                    </a:ext>
                  </a:extLst>
                </a:gridCol>
              </a:tblGrid>
              <a:tr h="250766">
                <a:tc>
                  <a:txBody>
                    <a:bodyPr/>
                    <a:lstStyle/>
                    <a:p>
                      <a:r>
                        <a:rPr lang="en-US" sz="1200" dirty="0"/>
                        <a:t>Value</a:t>
                      </a:r>
                    </a:p>
                  </a:txBody>
                  <a:tcPr/>
                </a:tc>
                <a:tc>
                  <a:txBody>
                    <a:bodyPr/>
                    <a:lstStyle/>
                    <a:p>
                      <a:r>
                        <a:rPr lang="en-US" sz="1200" dirty="0"/>
                        <a:t>Protocol</a:t>
                      </a:r>
                    </a:p>
                  </a:txBody>
                  <a:tcPr/>
                </a:tc>
                <a:extLst>
                  <a:ext uri="{0D108BD9-81ED-4DB2-BD59-A6C34878D82A}">
                    <a16:rowId xmlns:a16="http://schemas.microsoft.com/office/drawing/2014/main" val="10000"/>
                  </a:ext>
                </a:extLst>
              </a:tr>
              <a:tr h="174626">
                <a:tc>
                  <a:txBody>
                    <a:bodyPr/>
                    <a:lstStyle/>
                    <a:p>
                      <a:r>
                        <a:rPr lang="en-US" sz="1200" dirty="0"/>
                        <a:t>1</a:t>
                      </a:r>
                    </a:p>
                  </a:txBody>
                  <a:tcPr/>
                </a:tc>
                <a:tc>
                  <a:txBody>
                    <a:bodyPr/>
                    <a:lstStyle/>
                    <a:p>
                      <a:r>
                        <a:rPr lang="en-US" sz="1200" dirty="0"/>
                        <a:t>ICMP</a:t>
                      </a:r>
                    </a:p>
                  </a:txBody>
                  <a:tcPr/>
                </a:tc>
                <a:extLst>
                  <a:ext uri="{0D108BD9-81ED-4DB2-BD59-A6C34878D82A}">
                    <a16:rowId xmlns:a16="http://schemas.microsoft.com/office/drawing/2014/main" val="10001"/>
                  </a:ext>
                </a:extLst>
              </a:tr>
              <a:tr h="250766">
                <a:tc>
                  <a:txBody>
                    <a:bodyPr/>
                    <a:lstStyle/>
                    <a:p>
                      <a:r>
                        <a:rPr lang="en-US" sz="1200" dirty="0"/>
                        <a:t>2</a:t>
                      </a:r>
                    </a:p>
                  </a:txBody>
                  <a:tcPr/>
                </a:tc>
                <a:tc>
                  <a:txBody>
                    <a:bodyPr/>
                    <a:lstStyle/>
                    <a:p>
                      <a:r>
                        <a:rPr lang="en-US" sz="1200" dirty="0"/>
                        <a:t>IGMP</a:t>
                      </a:r>
                    </a:p>
                  </a:txBody>
                  <a:tcPr/>
                </a:tc>
                <a:extLst>
                  <a:ext uri="{0D108BD9-81ED-4DB2-BD59-A6C34878D82A}">
                    <a16:rowId xmlns:a16="http://schemas.microsoft.com/office/drawing/2014/main" val="10002"/>
                  </a:ext>
                </a:extLst>
              </a:tr>
              <a:tr h="250766">
                <a:tc>
                  <a:txBody>
                    <a:bodyPr/>
                    <a:lstStyle/>
                    <a:p>
                      <a:r>
                        <a:rPr lang="en-US" sz="1200" dirty="0"/>
                        <a:t>6</a:t>
                      </a:r>
                    </a:p>
                  </a:txBody>
                  <a:tcPr/>
                </a:tc>
                <a:tc>
                  <a:txBody>
                    <a:bodyPr/>
                    <a:lstStyle/>
                    <a:p>
                      <a:r>
                        <a:rPr lang="en-US" sz="1200" dirty="0"/>
                        <a:t>TCP</a:t>
                      </a:r>
                    </a:p>
                  </a:txBody>
                  <a:tcPr/>
                </a:tc>
                <a:extLst>
                  <a:ext uri="{0D108BD9-81ED-4DB2-BD59-A6C34878D82A}">
                    <a16:rowId xmlns:a16="http://schemas.microsoft.com/office/drawing/2014/main" val="10003"/>
                  </a:ext>
                </a:extLst>
              </a:tr>
              <a:tr h="250766">
                <a:tc>
                  <a:txBody>
                    <a:bodyPr/>
                    <a:lstStyle/>
                    <a:p>
                      <a:r>
                        <a:rPr lang="en-US" sz="1200" dirty="0"/>
                        <a:t>7</a:t>
                      </a:r>
                    </a:p>
                  </a:txBody>
                  <a:tcPr/>
                </a:tc>
                <a:tc>
                  <a:txBody>
                    <a:bodyPr/>
                    <a:lstStyle/>
                    <a:p>
                      <a:r>
                        <a:rPr lang="en-US" sz="1200" dirty="0"/>
                        <a:t>UDP</a:t>
                      </a:r>
                    </a:p>
                  </a:txBody>
                  <a:tcPr/>
                </a:tc>
                <a:extLst>
                  <a:ext uri="{0D108BD9-81ED-4DB2-BD59-A6C34878D82A}">
                    <a16:rowId xmlns:a16="http://schemas.microsoft.com/office/drawing/2014/main" val="10004"/>
                  </a:ext>
                </a:extLst>
              </a:tr>
              <a:tr h="250766">
                <a:tc>
                  <a:txBody>
                    <a:bodyPr/>
                    <a:lstStyle/>
                    <a:p>
                      <a:r>
                        <a:rPr lang="en-US" sz="1200" dirty="0"/>
                        <a:t>89</a:t>
                      </a:r>
                    </a:p>
                  </a:txBody>
                  <a:tcPr/>
                </a:tc>
                <a:tc>
                  <a:txBody>
                    <a:bodyPr/>
                    <a:lstStyle/>
                    <a:p>
                      <a:r>
                        <a:rPr lang="en-US" sz="1200" dirty="0"/>
                        <a:t>OSPF</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117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52"/>
                                        </p:tgtEl>
                                      </p:cBhvr>
                                    </p:animEffect>
                                    <p:set>
                                      <p:cBhvr>
                                        <p:cTn id="71" dur="1" fill="hold">
                                          <p:stCondLst>
                                            <p:cond delay="499"/>
                                          </p:stCondLst>
                                        </p:cTn>
                                        <p:tgtEl>
                                          <p:spTgt spid="52"/>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2" grpId="0" animBg="1"/>
      <p:bldP spid="45"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1511-58E0-C44B-9B2A-A1D8A1BB4A3F}"/>
              </a:ext>
            </a:extLst>
          </p:cNvPr>
          <p:cNvSpPr>
            <a:spLocks noGrp="1"/>
          </p:cNvSpPr>
          <p:nvPr>
            <p:ph type="title"/>
          </p:nvPr>
        </p:nvSpPr>
        <p:spPr/>
        <p:txBody>
          <a:bodyPr/>
          <a:lstStyle/>
          <a:p>
            <a:r>
              <a:rPr lang="en-US" dirty="0"/>
              <a:t>Network layer: </a:t>
            </a:r>
            <a:r>
              <a:rPr lang="en-AU" dirty="0"/>
              <a:t>IP address</a:t>
            </a:r>
            <a:endParaRPr lang="en-US" dirty="0"/>
          </a:p>
        </p:txBody>
      </p:sp>
      <p:sp>
        <p:nvSpPr>
          <p:cNvPr id="3" name="Content Placeholder 2">
            <a:extLst>
              <a:ext uri="{FF2B5EF4-FFF2-40B4-BE49-F238E27FC236}">
                <a16:creationId xmlns:a16="http://schemas.microsoft.com/office/drawing/2014/main" id="{87C553C9-3ED3-A841-B9BC-D74E0B4A30CC}"/>
              </a:ext>
            </a:extLst>
          </p:cNvPr>
          <p:cNvSpPr>
            <a:spLocks noGrp="1"/>
          </p:cNvSpPr>
          <p:nvPr>
            <p:ph idx="1"/>
          </p:nvPr>
        </p:nvSpPr>
        <p:spPr>
          <a:xfrm>
            <a:off x="193287" y="1159727"/>
            <a:ext cx="8772291" cy="3158775"/>
          </a:xfrm>
        </p:spPr>
        <p:txBody>
          <a:bodyPr/>
          <a:lstStyle/>
          <a:p>
            <a:r>
              <a:rPr lang="en-GB" altLang="en-US" sz="1400" dirty="0">
                <a:solidFill>
                  <a:srgbClr val="000000"/>
                </a:solidFill>
                <a:ea typeface="Calibri" charset="0"/>
                <a:cs typeface="Calibri" charset="0"/>
              </a:rPr>
              <a:t>32 bit number (4 octet number) can be represented in lots of ways:</a:t>
            </a:r>
          </a:p>
          <a:p>
            <a:r>
              <a:rPr lang="en-GB" altLang="en-US" sz="1400" dirty="0">
                <a:solidFill>
                  <a:srgbClr val="000000"/>
                </a:solidFill>
                <a:ea typeface="Calibri" charset="0"/>
                <a:cs typeface="Calibri" charset="0"/>
              </a:rPr>
              <a:t>Decimal notation</a:t>
            </a:r>
          </a:p>
          <a:p>
            <a:endParaRPr lang="en-GB" altLang="en-US" sz="1400" dirty="0">
              <a:solidFill>
                <a:srgbClr val="000000"/>
              </a:solidFill>
              <a:ea typeface="Calibri" charset="0"/>
              <a:cs typeface="Calibri" charset="0"/>
            </a:endParaRPr>
          </a:p>
          <a:p>
            <a:endParaRPr lang="en-GB" altLang="en-US" sz="1400" dirty="0">
              <a:solidFill>
                <a:srgbClr val="000000"/>
              </a:solidFill>
              <a:ea typeface="Calibri" charset="0"/>
              <a:cs typeface="Calibri" charset="0"/>
            </a:endParaRPr>
          </a:p>
          <a:p>
            <a:r>
              <a:rPr lang="en-GB" altLang="en-US" sz="1400" dirty="0">
                <a:solidFill>
                  <a:srgbClr val="000000"/>
                </a:solidFill>
                <a:ea typeface="Calibri" charset="0"/>
                <a:cs typeface="Calibri" charset="0"/>
              </a:rPr>
              <a:t>Binary notation</a:t>
            </a:r>
          </a:p>
          <a:p>
            <a:endParaRPr lang="en-GB" altLang="en-US" sz="1400" dirty="0">
              <a:solidFill>
                <a:srgbClr val="000000"/>
              </a:solidFill>
              <a:ea typeface="Calibri" charset="0"/>
              <a:cs typeface="Calibri" charset="0"/>
            </a:endParaRPr>
          </a:p>
          <a:p>
            <a:endParaRPr lang="en-GB" altLang="en-US" sz="1400" dirty="0">
              <a:solidFill>
                <a:srgbClr val="000000"/>
              </a:solidFill>
              <a:ea typeface="Calibri" charset="0"/>
              <a:cs typeface="Calibri" charset="0"/>
            </a:endParaRPr>
          </a:p>
          <a:p>
            <a:r>
              <a:rPr lang="en-GB" altLang="en-US" sz="1400" dirty="0">
                <a:solidFill>
                  <a:srgbClr val="000000"/>
                </a:solidFill>
                <a:ea typeface="Calibri" charset="0"/>
                <a:cs typeface="Calibri" charset="0"/>
              </a:rPr>
              <a:t>Hexadecimal notation</a:t>
            </a:r>
          </a:p>
          <a:p>
            <a:endParaRPr lang="en-US" dirty="0"/>
          </a:p>
        </p:txBody>
      </p:sp>
      <p:sp>
        <p:nvSpPr>
          <p:cNvPr id="4" name="Slide Number Placeholder 3">
            <a:extLst>
              <a:ext uri="{FF2B5EF4-FFF2-40B4-BE49-F238E27FC236}">
                <a16:creationId xmlns:a16="http://schemas.microsoft.com/office/drawing/2014/main" id="{1025238D-5349-3848-AD03-9D571BF224C6}"/>
              </a:ext>
            </a:extLst>
          </p:cNvPr>
          <p:cNvSpPr>
            <a:spLocks noGrp="1"/>
          </p:cNvSpPr>
          <p:nvPr>
            <p:ph type="sldNum" sz="quarter" idx="12"/>
          </p:nvPr>
        </p:nvSpPr>
        <p:spPr/>
        <p:txBody>
          <a:bodyPr/>
          <a:lstStyle/>
          <a:p>
            <a:fld id="{8E41B671-95F8-AD49-965B-CC100353298F}" type="slidenum">
              <a:rPr lang="en-AU" altLang="x-none" smtClean="0"/>
              <a:pPr/>
              <a:t>13</a:t>
            </a:fld>
            <a:endParaRPr lang="en-AU" altLang="x-none"/>
          </a:p>
        </p:txBody>
      </p:sp>
      <p:graphicFrame>
        <p:nvGraphicFramePr>
          <p:cNvPr id="41" name="Table 40">
            <a:extLst>
              <a:ext uri="{FF2B5EF4-FFF2-40B4-BE49-F238E27FC236}">
                <a16:creationId xmlns:a16="http://schemas.microsoft.com/office/drawing/2014/main" id="{538A0572-C46B-1E49-B3BF-89C99CDD003E}"/>
              </a:ext>
            </a:extLst>
          </p:cNvPr>
          <p:cNvGraphicFramePr>
            <a:graphicFrameLocks noGrp="1"/>
          </p:cNvGraphicFramePr>
          <p:nvPr>
            <p:extLst>
              <p:ext uri="{D42A27DB-BD31-4B8C-83A1-F6EECF244321}">
                <p14:modId xmlns:p14="http://schemas.microsoft.com/office/powerpoint/2010/main" val="2624675723"/>
              </p:ext>
            </p:extLst>
          </p:nvPr>
        </p:nvGraphicFramePr>
        <p:xfrm>
          <a:off x="2290360" y="1762460"/>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43774511"/>
                    </a:ext>
                  </a:extLst>
                </a:gridCol>
                <a:gridCol w="1524000">
                  <a:extLst>
                    <a:ext uri="{9D8B030D-6E8A-4147-A177-3AD203B41FA5}">
                      <a16:colId xmlns:a16="http://schemas.microsoft.com/office/drawing/2014/main" val="1873104991"/>
                    </a:ext>
                  </a:extLst>
                </a:gridCol>
                <a:gridCol w="1524000">
                  <a:extLst>
                    <a:ext uri="{9D8B030D-6E8A-4147-A177-3AD203B41FA5}">
                      <a16:colId xmlns:a16="http://schemas.microsoft.com/office/drawing/2014/main" val="2169466408"/>
                    </a:ext>
                  </a:extLst>
                </a:gridCol>
                <a:gridCol w="1524000">
                  <a:extLst>
                    <a:ext uri="{9D8B030D-6E8A-4147-A177-3AD203B41FA5}">
                      <a16:colId xmlns:a16="http://schemas.microsoft.com/office/drawing/2014/main" val="676224583"/>
                    </a:ext>
                  </a:extLst>
                </a:gridCol>
              </a:tblGrid>
              <a:tr h="370840">
                <a:tc>
                  <a:txBody>
                    <a:bodyPr/>
                    <a:lstStyle/>
                    <a:p>
                      <a:pPr algn="ctr"/>
                      <a:r>
                        <a:rPr lang="en-US" dirty="0"/>
                        <a:t>133</a:t>
                      </a:r>
                    </a:p>
                  </a:txBody>
                  <a:tcPr/>
                </a:tc>
                <a:tc>
                  <a:txBody>
                    <a:bodyPr/>
                    <a:lstStyle/>
                    <a:p>
                      <a:pPr algn="ctr"/>
                      <a:r>
                        <a:rPr lang="en-US" dirty="0"/>
                        <a:t>27</a:t>
                      </a:r>
                    </a:p>
                  </a:txBody>
                  <a:tcPr/>
                </a:tc>
                <a:tc>
                  <a:txBody>
                    <a:bodyPr/>
                    <a:lstStyle/>
                    <a:p>
                      <a:pPr algn="ctr"/>
                      <a:r>
                        <a:rPr lang="en-US" dirty="0"/>
                        <a:t>162</a:t>
                      </a:r>
                    </a:p>
                  </a:txBody>
                  <a:tcPr/>
                </a:tc>
                <a:tc>
                  <a:txBody>
                    <a:bodyPr/>
                    <a:lstStyle/>
                    <a:p>
                      <a:pPr algn="ctr"/>
                      <a:r>
                        <a:rPr lang="en-US" dirty="0"/>
                        <a:t>125</a:t>
                      </a:r>
                    </a:p>
                  </a:txBody>
                  <a:tcPr/>
                </a:tc>
                <a:extLst>
                  <a:ext uri="{0D108BD9-81ED-4DB2-BD59-A6C34878D82A}">
                    <a16:rowId xmlns:a16="http://schemas.microsoft.com/office/drawing/2014/main" val="1273428087"/>
                  </a:ext>
                </a:extLst>
              </a:tr>
            </a:tbl>
          </a:graphicData>
        </a:graphic>
      </p:graphicFrame>
      <p:graphicFrame>
        <p:nvGraphicFramePr>
          <p:cNvPr id="42" name="Table 41">
            <a:extLst>
              <a:ext uri="{FF2B5EF4-FFF2-40B4-BE49-F238E27FC236}">
                <a16:creationId xmlns:a16="http://schemas.microsoft.com/office/drawing/2014/main" id="{8090A82C-7B63-F947-8D70-A3E5F81FE43A}"/>
              </a:ext>
            </a:extLst>
          </p:cNvPr>
          <p:cNvGraphicFramePr>
            <a:graphicFrameLocks noGrp="1"/>
          </p:cNvGraphicFramePr>
          <p:nvPr>
            <p:extLst>
              <p:ext uri="{D42A27DB-BD31-4B8C-83A1-F6EECF244321}">
                <p14:modId xmlns:p14="http://schemas.microsoft.com/office/powerpoint/2010/main" val="1366695805"/>
              </p:ext>
            </p:extLst>
          </p:nvPr>
        </p:nvGraphicFramePr>
        <p:xfrm>
          <a:off x="2290360" y="2569886"/>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43774511"/>
                    </a:ext>
                  </a:extLst>
                </a:gridCol>
                <a:gridCol w="1524000">
                  <a:extLst>
                    <a:ext uri="{9D8B030D-6E8A-4147-A177-3AD203B41FA5}">
                      <a16:colId xmlns:a16="http://schemas.microsoft.com/office/drawing/2014/main" val="1873104991"/>
                    </a:ext>
                  </a:extLst>
                </a:gridCol>
                <a:gridCol w="1524000">
                  <a:extLst>
                    <a:ext uri="{9D8B030D-6E8A-4147-A177-3AD203B41FA5}">
                      <a16:colId xmlns:a16="http://schemas.microsoft.com/office/drawing/2014/main" val="2169466408"/>
                    </a:ext>
                  </a:extLst>
                </a:gridCol>
                <a:gridCol w="1524000">
                  <a:extLst>
                    <a:ext uri="{9D8B030D-6E8A-4147-A177-3AD203B41FA5}">
                      <a16:colId xmlns:a16="http://schemas.microsoft.com/office/drawing/2014/main" val="676224583"/>
                    </a:ext>
                  </a:extLst>
                </a:gridCol>
              </a:tblGrid>
              <a:tr h="370840">
                <a:tc>
                  <a:txBody>
                    <a:bodyPr/>
                    <a:lstStyle/>
                    <a:p>
                      <a:pPr algn="ctr"/>
                      <a:r>
                        <a:rPr lang="en-GB" altLang="en-US" sz="1800" dirty="0">
                          <a:solidFill>
                            <a:srgbClr val="000000"/>
                          </a:solidFill>
                        </a:rPr>
                        <a:t>10000101</a:t>
                      </a:r>
                      <a:endParaRPr lang="en-US" dirty="0"/>
                    </a:p>
                  </a:txBody>
                  <a:tcPr/>
                </a:tc>
                <a:tc>
                  <a:txBody>
                    <a:bodyPr/>
                    <a:lstStyle/>
                    <a:p>
                      <a:pPr algn="ctr"/>
                      <a:r>
                        <a:rPr lang="en-GB" altLang="en-US" sz="1800" dirty="0">
                          <a:solidFill>
                            <a:srgbClr val="000000"/>
                          </a:solidFill>
                        </a:rPr>
                        <a:t>00011011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en-US" sz="1800" dirty="0">
                          <a:solidFill>
                            <a:srgbClr val="000000"/>
                          </a:solidFill>
                        </a:rPr>
                        <a:t>10100010</a:t>
                      </a:r>
                    </a:p>
                  </a:txBody>
                  <a:tcPr/>
                </a:tc>
                <a:tc>
                  <a:txBody>
                    <a:bodyPr/>
                    <a:lstStyle/>
                    <a:p>
                      <a:pPr algn="ctr"/>
                      <a:r>
                        <a:rPr lang="en-GB" altLang="en-US" sz="1800" dirty="0">
                          <a:solidFill>
                            <a:srgbClr val="000000"/>
                          </a:solidFill>
                        </a:rPr>
                        <a:t>01111101</a:t>
                      </a:r>
                      <a:endParaRPr lang="en-US" dirty="0"/>
                    </a:p>
                  </a:txBody>
                  <a:tcPr/>
                </a:tc>
                <a:extLst>
                  <a:ext uri="{0D108BD9-81ED-4DB2-BD59-A6C34878D82A}">
                    <a16:rowId xmlns:a16="http://schemas.microsoft.com/office/drawing/2014/main" val="1273428087"/>
                  </a:ext>
                </a:extLst>
              </a:tr>
            </a:tbl>
          </a:graphicData>
        </a:graphic>
      </p:graphicFrame>
      <p:graphicFrame>
        <p:nvGraphicFramePr>
          <p:cNvPr id="43" name="Table 42">
            <a:extLst>
              <a:ext uri="{FF2B5EF4-FFF2-40B4-BE49-F238E27FC236}">
                <a16:creationId xmlns:a16="http://schemas.microsoft.com/office/drawing/2014/main" id="{07AC94E1-BBC4-3345-955E-BA87A2B21DCF}"/>
              </a:ext>
            </a:extLst>
          </p:cNvPr>
          <p:cNvGraphicFramePr>
            <a:graphicFrameLocks noGrp="1"/>
          </p:cNvGraphicFramePr>
          <p:nvPr>
            <p:extLst>
              <p:ext uri="{D42A27DB-BD31-4B8C-83A1-F6EECF244321}">
                <p14:modId xmlns:p14="http://schemas.microsoft.com/office/powerpoint/2010/main" val="1569715668"/>
              </p:ext>
            </p:extLst>
          </p:nvPr>
        </p:nvGraphicFramePr>
        <p:xfrm>
          <a:off x="2290360" y="3398569"/>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43774511"/>
                    </a:ext>
                  </a:extLst>
                </a:gridCol>
                <a:gridCol w="1524000">
                  <a:extLst>
                    <a:ext uri="{9D8B030D-6E8A-4147-A177-3AD203B41FA5}">
                      <a16:colId xmlns:a16="http://schemas.microsoft.com/office/drawing/2014/main" val="1873104991"/>
                    </a:ext>
                  </a:extLst>
                </a:gridCol>
                <a:gridCol w="1524000">
                  <a:extLst>
                    <a:ext uri="{9D8B030D-6E8A-4147-A177-3AD203B41FA5}">
                      <a16:colId xmlns:a16="http://schemas.microsoft.com/office/drawing/2014/main" val="2169466408"/>
                    </a:ext>
                  </a:extLst>
                </a:gridCol>
                <a:gridCol w="1524000">
                  <a:extLst>
                    <a:ext uri="{9D8B030D-6E8A-4147-A177-3AD203B41FA5}">
                      <a16:colId xmlns:a16="http://schemas.microsoft.com/office/drawing/2014/main" val="676224583"/>
                    </a:ext>
                  </a:extLst>
                </a:gridCol>
              </a:tblGrid>
              <a:tr h="370840">
                <a:tc>
                  <a:txBody>
                    <a:bodyPr/>
                    <a:lstStyle/>
                    <a:p>
                      <a:pPr algn="ctr"/>
                      <a:r>
                        <a:rPr lang="en-GB" altLang="en-US" sz="1800" dirty="0">
                          <a:solidFill>
                            <a:srgbClr val="000000"/>
                          </a:solidFill>
                        </a:rPr>
                        <a:t>85</a:t>
                      </a:r>
                      <a:endParaRPr lang="en-US" dirty="0"/>
                    </a:p>
                  </a:txBody>
                  <a:tcPr/>
                </a:tc>
                <a:tc>
                  <a:txBody>
                    <a:bodyPr/>
                    <a:lstStyle/>
                    <a:p>
                      <a:pPr algn="ctr"/>
                      <a:r>
                        <a:rPr lang="en-GB" altLang="en-US" sz="1800" dirty="0">
                          <a:solidFill>
                            <a:srgbClr val="000000"/>
                          </a:solidFill>
                        </a:rPr>
                        <a:t>1B</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en-US" sz="1800" dirty="0">
                          <a:solidFill>
                            <a:srgbClr val="000000"/>
                          </a:solidFill>
                        </a:rPr>
                        <a:t>A2</a:t>
                      </a:r>
                    </a:p>
                  </a:txBody>
                  <a:tcPr/>
                </a:tc>
                <a:tc>
                  <a:txBody>
                    <a:bodyPr/>
                    <a:lstStyle/>
                    <a:p>
                      <a:pPr algn="ctr"/>
                      <a:r>
                        <a:rPr lang="en-GB" altLang="en-US" sz="1800" dirty="0">
                          <a:solidFill>
                            <a:srgbClr val="000000"/>
                          </a:solidFill>
                        </a:rPr>
                        <a:t>7D</a:t>
                      </a:r>
                      <a:endParaRPr lang="en-US" dirty="0"/>
                    </a:p>
                  </a:txBody>
                  <a:tcPr/>
                </a:tc>
                <a:extLst>
                  <a:ext uri="{0D108BD9-81ED-4DB2-BD59-A6C34878D82A}">
                    <a16:rowId xmlns:a16="http://schemas.microsoft.com/office/drawing/2014/main" val="1273428087"/>
                  </a:ext>
                </a:extLst>
              </a:tr>
            </a:tbl>
          </a:graphicData>
        </a:graphic>
      </p:graphicFrame>
    </p:spTree>
    <p:extLst>
      <p:ext uri="{BB962C8B-B14F-4D97-AF65-F5344CB8AC3E}">
        <p14:creationId xmlns:p14="http://schemas.microsoft.com/office/powerpoint/2010/main" val="116075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E306-F4F4-5B49-899F-243108B359ED}"/>
              </a:ext>
            </a:extLst>
          </p:cNvPr>
          <p:cNvSpPr>
            <a:spLocks noGrp="1"/>
          </p:cNvSpPr>
          <p:nvPr>
            <p:ph type="title"/>
          </p:nvPr>
        </p:nvSpPr>
        <p:spPr/>
        <p:txBody>
          <a:bodyPr/>
          <a:lstStyle/>
          <a:p>
            <a:r>
              <a:rPr lang="en-US" dirty="0"/>
              <a:t>Network layer: </a:t>
            </a:r>
            <a:r>
              <a:rPr lang="en-AU" dirty="0"/>
              <a:t>key functions of a router</a:t>
            </a:r>
            <a:endParaRPr lang="en-US" dirty="0"/>
          </a:p>
        </p:txBody>
      </p:sp>
      <p:sp>
        <p:nvSpPr>
          <p:cNvPr id="3" name="Content Placeholder 2">
            <a:extLst>
              <a:ext uri="{FF2B5EF4-FFF2-40B4-BE49-F238E27FC236}">
                <a16:creationId xmlns:a16="http://schemas.microsoft.com/office/drawing/2014/main" id="{2911AB10-7FEF-DD40-BA8B-34ED8402C0E0}"/>
              </a:ext>
            </a:extLst>
          </p:cNvPr>
          <p:cNvSpPr>
            <a:spLocks noGrp="1"/>
          </p:cNvSpPr>
          <p:nvPr>
            <p:ph idx="1"/>
          </p:nvPr>
        </p:nvSpPr>
        <p:spPr/>
        <p:txBody>
          <a:bodyPr/>
          <a:lstStyle/>
          <a:p>
            <a:pPr>
              <a:lnSpc>
                <a:spcPct val="85000"/>
              </a:lnSpc>
              <a:spcBef>
                <a:spcPct val="70000"/>
              </a:spcBef>
              <a:buClr>
                <a:srgbClr val="000099"/>
              </a:buClr>
              <a:buSzPct val="65000"/>
              <a:buFont typeface="Arial" panose="020B0604020202020204" pitchFamily="34" charset="0"/>
              <a:buChar char="•"/>
            </a:pPr>
            <a:r>
              <a:rPr lang="en-US" sz="1400" i="1" dirty="0">
                <a:solidFill>
                  <a:schemeClr val="accent2">
                    <a:lumMod val="60000"/>
                    <a:lumOff val="40000"/>
                  </a:schemeClr>
                </a:solidFill>
                <a:latin typeface="Calibri"/>
                <a:cs typeface="Calibri"/>
              </a:rPr>
              <a:t>routing:</a:t>
            </a:r>
            <a:r>
              <a:rPr lang="en-US" sz="1400" dirty="0">
                <a:solidFill>
                  <a:srgbClr val="000090"/>
                </a:solidFill>
                <a:latin typeface="Calibri"/>
                <a:cs typeface="Calibri"/>
              </a:rPr>
              <a:t> </a:t>
            </a:r>
            <a:r>
              <a:rPr lang="en-US" sz="1400" dirty="0">
                <a:latin typeface="Calibri"/>
                <a:cs typeface="Calibri"/>
              </a:rPr>
              <a:t>determines </a:t>
            </a:r>
            <a:r>
              <a:rPr lang="en-US" sz="1400" dirty="0" err="1">
                <a:latin typeface="Calibri"/>
                <a:cs typeface="Calibri"/>
              </a:rPr>
              <a:t>src</a:t>
            </a:r>
            <a:r>
              <a:rPr lang="en-US" sz="1400" dirty="0">
                <a:latin typeface="Calibri"/>
                <a:cs typeface="Calibri"/>
              </a:rPr>
              <a:t>. – </a:t>
            </a:r>
            <a:r>
              <a:rPr lang="en-US" sz="1400" dirty="0" err="1">
                <a:latin typeface="Calibri"/>
                <a:cs typeface="Calibri"/>
              </a:rPr>
              <a:t>dst</a:t>
            </a:r>
            <a:r>
              <a:rPr lang="en-US" sz="1400" dirty="0">
                <a:latin typeface="Calibri"/>
                <a:cs typeface="Calibri"/>
              </a:rPr>
              <a:t>. route taken by packets</a:t>
            </a:r>
            <a:r>
              <a:rPr lang="ru-RU" sz="1400" dirty="0">
                <a:latin typeface="Calibri"/>
                <a:cs typeface="Calibri"/>
              </a:rPr>
              <a:t> (</a:t>
            </a:r>
            <a:r>
              <a:rPr lang="en-US" sz="1400" i="1" dirty="0">
                <a:latin typeface="Calibri"/>
                <a:cs typeface="Calibri"/>
              </a:rPr>
              <a:t>routing algorithms</a:t>
            </a:r>
            <a:r>
              <a:rPr lang="ru-RU" sz="1400" dirty="0">
                <a:latin typeface="Calibri"/>
                <a:cs typeface="Calibri"/>
              </a:rPr>
              <a:t>)</a:t>
            </a:r>
          </a:p>
          <a:p>
            <a:pPr>
              <a:lnSpc>
                <a:spcPct val="85000"/>
              </a:lnSpc>
              <a:spcBef>
                <a:spcPct val="70000"/>
              </a:spcBef>
              <a:buClr>
                <a:srgbClr val="000099"/>
              </a:buClr>
              <a:buSzPct val="65000"/>
              <a:buFont typeface="Arial" panose="020B0604020202020204" pitchFamily="34" charset="0"/>
              <a:buChar char="•"/>
            </a:pPr>
            <a:r>
              <a:rPr lang="en-US" sz="1400" i="1" dirty="0">
                <a:solidFill>
                  <a:schemeClr val="accent2">
                    <a:lumMod val="60000"/>
                    <a:lumOff val="40000"/>
                  </a:schemeClr>
                </a:solidFill>
                <a:latin typeface="Calibri"/>
                <a:cs typeface="Calibri"/>
              </a:rPr>
              <a:t>forwarding:</a:t>
            </a:r>
            <a:r>
              <a:rPr lang="en-US" sz="1400" dirty="0">
                <a:solidFill>
                  <a:srgbClr val="000090"/>
                </a:solidFill>
                <a:latin typeface="Calibri"/>
                <a:cs typeface="Calibri"/>
              </a:rPr>
              <a:t> </a:t>
            </a:r>
            <a:r>
              <a:rPr lang="en-US" sz="1400" dirty="0">
                <a:latin typeface="Calibri"/>
                <a:cs typeface="Calibri"/>
              </a:rPr>
              <a:t>move packets from router</a:t>
            </a:r>
            <a:r>
              <a:rPr lang="ja-JP" altLang="en-US" sz="1400">
                <a:latin typeface="Calibri"/>
                <a:cs typeface="Calibri"/>
              </a:rPr>
              <a:t>’</a:t>
            </a:r>
            <a:r>
              <a:rPr lang="en-US" altLang="ja-JP" sz="1400" dirty="0">
                <a:latin typeface="Calibri"/>
                <a:cs typeface="Calibri"/>
              </a:rPr>
              <a:t>s input to appropriate router output</a:t>
            </a:r>
          </a:p>
          <a:p>
            <a:endParaRPr lang="en-US" sz="1400" dirty="0"/>
          </a:p>
        </p:txBody>
      </p:sp>
      <p:sp>
        <p:nvSpPr>
          <p:cNvPr id="4" name="Slide Number Placeholder 3">
            <a:extLst>
              <a:ext uri="{FF2B5EF4-FFF2-40B4-BE49-F238E27FC236}">
                <a16:creationId xmlns:a16="http://schemas.microsoft.com/office/drawing/2014/main" id="{DDC4A89C-059E-C34D-A181-78B616F8E12C}"/>
              </a:ext>
            </a:extLst>
          </p:cNvPr>
          <p:cNvSpPr>
            <a:spLocks noGrp="1"/>
          </p:cNvSpPr>
          <p:nvPr>
            <p:ph type="sldNum" sz="quarter" idx="12"/>
          </p:nvPr>
        </p:nvSpPr>
        <p:spPr/>
        <p:txBody>
          <a:bodyPr/>
          <a:lstStyle/>
          <a:p>
            <a:fld id="{8E41B671-95F8-AD49-965B-CC100353298F}" type="slidenum">
              <a:rPr lang="en-AU" altLang="x-none" smtClean="0"/>
              <a:pPr/>
              <a:t>14</a:t>
            </a:fld>
            <a:endParaRPr lang="en-AU" altLang="x-none"/>
          </a:p>
        </p:txBody>
      </p:sp>
      <p:sp>
        <p:nvSpPr>
          <p:cNvPr id="5" name="Freeform 3">
            <a:extLst>
              <a:ext uri="{FF2B5EF4-FFF2-40B4-BE49-F238E27FC236}">
                <a16:creationId xmlns:a16="http://schemas.microsoft.com/office/drawing/2014/main" id="{A918864A-151A-234D-90EF-92E1569C1978}"/>
              </a:ext>
            </a:extLst>
          </p:cNvPr>
          <p:cNvSpPr>
            <a:spLocks/>
          </p:cNvSpPr>
          <p:nvPr/>
        </p:nvSpPr>
        <p:spPr bwMode="auto">
          <a:xfrm rot="16200000">
            <a:off x="2931338" y="2338088"/>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a:solidFill>
                <a:srgbClr val="000000"/>
              </a:solidFill>
            </a:endParaRPr>
          </a:p>
        </p:txBody>
      </p:sp>
      <p:grpSp>
        <p:nvGrpSpPr>
          <p:cNvPr id="6" name="Group 4">
            <a:extLst>
              <a:ext uri="{FF2B5EF4-FFF2-40B4-BE49-F238E27FC236}">
                <a16:creationId xmlns:a16="http://schemas.microsoft.com/office/drawing/2014/main" id="{4B7EFA3B-281F-F340-BAD3-78AF418E0074}"/>
              </a:ext>
            </a:extLst>
          </p:cNvPr>
          <p:cNvGrpSpPr>
            <a:grpSpLocks/>
          </p:cNvGrpSpPr>
          <p:nvPr/>
        </p:nvGrpSpPr>
        <p:grpSpPr bwMode="auto">
          <a:xfrm>
            <a:off x="970775" y="1981949"/>
            <a:ext cx="2317750" cy="2333625"/>
            <a:chOff x="272609" y="3015788"/>
            <a:chExt cx="2317750" cy="2333625"/>
          </a:xfrm>
        </p:grpSpPr>
        <p:sp>
          <p:nvSpPr>
            <p:cNvPr id="7" name="Rectangle 4">
              <a:extLst>
                <a:ext uri="{FF2B5EF4-FFF2-40B4-BE49-F238E27FC236}">
                  <a16:creationId xmlns:a16="http://schemas.microsoft.com/office/drawing/2014/main" id="{7443D786-3792-D942-913B-1FE21ADD5C6A}"/>
                </a:ext>
              </a:extLst>
            </p:cNvPr>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en-US">
                <a:solidFill>
                  <a:srgbClr val="000000"/>
                </a:solidFill>
              </a:endParaRPr>
            </a:p>
          </p:txBody>
        </p:sp>
        <p:sp>
          <p:nvSpPr>
            <p:cNvPr id="8" name="Oval 5">
              <a:extLst>
                <a:ext uri="{FF2B5EF4-FFF2-40B4-BE49-F238E27FC236}">
                  <a16:creationId xmlns:a16="http://schemas.microsoft.com/office/drawing/2014/main" id="{FEF06244-478F-A948-B86B-B355010C9C37}"/>
                </a:ext>
              </a:extLst>
            </p:cNvPr>
            <p:cNvSpPr>
              <a:spLocks noChangeArrowheads="1"/>
            </p:cNvSpPr>
            <p:nvPr/>
          </p:nvSpPr>
          <p:spPr bwMode="auto">
            <a:xfrm>
              <a:off x="398021" y="3068176"/>
              <a:ext cx="2095500" cy="604837"/>
            </a:xfrm>
            <a:prstGeom prst="ellipse">
              <a:avLst/>
            </a:prstGeom>
            <a:solidFill>
              <a:schemeClr val="bg2">
                <a:lumMod val="95000"/>
              </a:schemeClr>
            </a:solidFill>
            <a:ln w="9525">
              <a:solidFill>
                <a:schemeClr val="tx1"/>
              </a:solidFill>
              <a:round/>
              <a:headEnd/>
              <a:tailEnd/>
            </a:ln>
          </p:spPr>
          <p:txBody>
            <a:bodyPr wrap="none" anchor="ctr"/>
            <a:lstStyle/>
            <a:p>
              <a:endParaRPr lang="en-US">
                <a:solidFill>
                  <a:srgbClr val="000000"/>
                </a:solidFill>
              </a:endParaRPr>
            </a:p>
          </p:txBody>
        </p:sp>
        <p:sp>
          <p:nvSpPr>
            <p:cNvPr id="9" name="Text Box 108">
              <a:extLst>
                <a:ext uri="{FF2B5EF4-FFF2-40B4-BE49-F238E27FC236}">
                  <a16:creationId xmlns:a16="http://schemas.microsoft.com/office/drawing/2014/main" id="{F89FE65B-0E8B-1048-A4F9-22730745873A}"/>
                </a:ext>
              </a:extLst>
            </p:cNvPr>
            <p:cNvSpPr txBox="1">
              <a:spLocks noChangeArrowheads="1"/>
            </p:cNvSpPr>
            <p:nvPr/>
          </p:nvSpPr>
          <p:spPr bwMode="auto">
            <a:xfrm>
              <a:off x="526609" y="3225338"/>
              <a:ext cx="18637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rgbClr val="000000"/>
                  </a:solidFill>
                </a:rPr>
                <a:t>routing algorithm</a:t>
              </a:r>
            </a:p>
          </p:txBody>
        </p:sp>
        <p:sp>
          <p:nvSpPr>
            <p:cNvPr id="10" name="Rectangle 109">
              <a:extLst>
                <a:ext uri="{FF2B5EF4-FFF2-40B4-BE49-F238E27FC236}">
                  <a16:creationId xmlns:a16="http://schemas.microsoft.com/office/drawing/2014/main" id="{FDB5193E-4E4B-624B-9D9E-00CAFA9D5DBA}"/>
                </a:ext>
              </a:extLst>
            </p:cNvPr>
            <p:cNvSpPr>
              <a:spLocks noChangeArrowheads="1"/>
            </p:cNvSpPr>
            <p:nvPr/>
          </p:nvSpPr>
          <p:spPr bwMode="auto">
            <a:xfrm>
              <a:off x="451996" y="3973051"/>
              <a:ext cx="2005013" cy="1279525"/>
            </a:xfrm>
            <a:prstGeom prst="rect">
              <a:avLst/>
            </a:prstGeom>
            <a:solidFill>
              <a:schemeClr val="bg2">
                <a:lumMod val="95000"/>
              </a:schemeClr>
            </a:solidFill>
            <a:ln w="9525">
              <a:solidFill>
                <a:schemeClr val="tx1"/>
              </a:solidFill>
              <a:miter lim="800000"/>
              <a:headEnd/>
              <a:tailEnd/>
            </a:ln>
          </p:spPr>
          <p:txBody>
            <a:bodyPr wrap="none" anchor="ctr"/>
            <a:lstStyle/>
            <a:p>
              <a:endParaRPr lang="en-US">
                <a:solidFill>
                  <a:srgbClr val="000000"/>
                </a:solidFill>
              </a:endParaRPr>
            </a:p>
          </p:txBody>
        </p:sp>
        <p:sp>
          <p:nvSpPr>
            <p:cNvPr id="11" name="Text Box 110">
              <a:extLst>
                <a:ext uri="{FF2B5EF4-FFF2-40B4-BE49-F238E27FC236}">
                  <a16:creationId xmlns:a16="http://schemas.microsoft.com/office/drawing/2014/main" id="{86B7644B-7C14-ED4A-95A4-9AEB3C06AA98}"/>
                </a:ext>
              </a:extLst>
            </p:cNvPr>
            <p:cNvSpPr txBox="1">
              <a:spLocks noChangeArrowheads="1"/>
            </p:cNvSpPr>
            <p:nvPr/>
          </p:nvSpPr>
          <p:spPr bwMode="auto">
            <a:xfrm>
              <a:off x="532959" y="3925426"/>
              <a:ext cx="18589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000000"/>
                  </a:solidFill>
                </a:rPr>
                <a:t>local forwarding table</a:t>
              </a:r>
            </a:p>
          </p:txBody>
        </p:sp>
        <p:sp>
          <p:nvSpPr>
            <p:cNvPr id="12" name="Text Box 111">
              <a:extLst>
                <a:ext uri="{FF2B5EF4-FFF2-40B4-BE49-F238E27FC236}">
                  <a16:creationId xmlns:a16="http://schemas.microsoft.com/office/drawing/2014/main" id="{AE988F5E-A48F-8744-9F1A-D0A319B173FB}"/>
                </a:ext>
              </a:extLst>
            </p:cNvPr>
            <p:cNvSpPr txBox="1">
              <a:spLocks noChangeArrowheads="1"/>
            </p:cNvSpPr>
            <p:nvPr/>
          </p:nvSpPr>
          <p:spPr bwMode="auto">
            <a:xfrm>
              <a:off x="415484" y="4173076"/>
              <a:ext cx="1212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rgbClr val="000000"/>
                  </a:solidFill>
                </a:rPr>
                <a:t>header value</a:t>
              </a:r>
            </a:p>
          </p:txBody>
        </p:sp>
        <p:sp>
          <p:nvSpPr>
            <p:cNvPr id="13" name="Text Box 112">
              <a:extLst>
                <a:ext uri="{FF2B5EF4-FFF2-40B4-BE49-F238E27FC236}">
                  <a16:creationId xmlns:a16="http://schemas.microsoft.com/office/drawing/2014/main" id="{F739F74C-EDD0-5640-93D6-A64DA8ADE1AF}"/>
                </a:ext>
              </a:extLst>
            </p:cNvPr>
            <p:cNvSpPr txBox="1">
              <a:spLocks noChangeArrowheads="1"/>
            </p:cNvSpPr>
            <p:nvPr/>
          </p:nvSpPr>
          <p:spPr bwMode="auto">
            <a:xfrm>
              <a:off x="1482284" y="4174663"/>
              <a:ext cx="10414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rgbClr val="000000"/>
                  </a:solidFill>
                </a:rPr>
                <a:t>output link</a:t>
              </a:r>
            </a:p>
          </p:txBody>
        </p:sp>
        <p:sp>
          <p:nvSpPr>
            <p:cNvPr id="14" name="Line 113">
              <a:extLst>
                <a:ext uri="{FF2B5EF4-FFF2-40B4-BE49-F238E27FC236}">
                  <a16:creationId xmlns:a16="http://schemas.microsoft.com/office/drawing/2014/main" id="{B3AD332E-E22E-DA47-A0CD-1A8B04A7DF76}"/>
                </a:ext>
              </a:extLst>
            </p:cNvPr>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 name="Text Box 114">
              <a:extLst>
                <a:ext uri="{FF2B5EF4-FFF2-40B4-BE49-F238E27FC236}">
                  <a16:creationId xmlns:a16="http://schemas.microsoft.com/office/drawing/2014/main" id="{D62FBAE1-648E-294C-9CE9-DE6E967EF6AB}"/>
                </a:ext>
              </a:extLst>
            </p:cNvPr>
            <p:cNvSpPr txBox="1">
              <a:spLocks noChangeArrowheads="1"/>
            </p:cNvSpPr>
            <p:nvPr/>
          </p:nvSpPr>
          <p:spPr bwMode="auto">
            <a:xfrm>
              <a:off x="1067318" y="4457238"/>
              <a:ext cx="52450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dirty="0">
                  <a:solidFill>
                    <a:srgbClr val="000000"/>
                  </a:solidFill>
                </a:rPr>
                <a:t>0100</a:t>
              </a:r>
            </a:p>
            <a:p>
              <a:pPr algn="r" eaLnBrk="1" hangingPunct="1"/>
              <a:r>
                <a:rPr lang="en-US" sz="1200" dirty="0">
                  <a:solidFill>
                    <a:srgbClr val="000000"/>
                  </a:solidFill>
                </a:rPr>
                <a:t>0101</a:t>
              </a:r>
            </a:p>
            <a:p>
              <a:pPr algn="r" eaLnBrk="1" hangingPunct="1"/>
              <a:r>
                <a:rPr lang="en-US" sz="1200" dirty="0">
                  <a:solidFill>
                    <a:srgbClr val="000000"/>
                  </a:solidFill>
                </a:rPr>
                <a:t>0111</a:t>
              </a:r>
            </a:p>
            <a:p>
              <a:pPr algn="r" eaLnBrk="1" hangingPunct="1"/>
              <a:r>
                <a:rPr lang="en-US" sz="1200" dirty="0">
                  <a:solidFill>
                    <a:srgbClr val="000000"/>
                  </a:solidFill>
                </a:rPr>
                <a:t>1001</a:t>
              </a:r>
            </a:p>
          </p:txBody>
        </p:sp>
        <p:sp>
          <p:nvSpPr>
            <p:cNvPr id="16" name="Text Box 115">
              <a:extLst>
                <a:ext uri="{FF2B5EF4-FFF2-40B4-BE49-F238E27FC236}">
                  <a16:creationId xmlns:a16="http://schemas.microsoft.com/office/drawing/2014/main" id="{3BD09635-B930-4D42-88CC-5B966F2F67CC}"/>
                </a:ext>
              </a:extLst>
            </p:cNvPr>
            <p:cNvSpPr txBox="1">
              <a:spLocks noChangeArrowheads="1"/>
            </p:cNvSpPr>
            <p:nvPr/>
          </p:nvSpPr>
          <p:spPr bwMode="auto">
            <a:xfrm>
              <a:off x="1595915" y="4457238"/>
              <a:ext cx="26962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000000"/>
                  </a:solidFill>
                </a:rPr>
                <a:t>3</a:t>
              </a:r>
            </a:p>
            <a:p>
              <a:pPr algn="ctr" eaLnBrk="1" hangingPunct="1"/>
              <a:r>
                <a:rPr lang="en-US" sz="1200">
                  <a:solidFill>
                    <a:srgbClr val="000000"/>
                  </a:solidFill>
                </a:rPr>
                <a:t>2</a:t>
              </a:r>
            </a:p>
            <a:p>
              <a:pPr algn="ctr" eaLnBrk="1" hangingPunct="1"/>
              <a:r>
                <a:rPr lang="en-US" sz="1200">
                  <a:solidFill>
                    <a:srgbClr val="000000"/>
                  </a:solidFill>
                </a:rPr>
                <a:t>2</a:t>
              </a:r>
            </a:p>
            <a:p>
              <a:pPr algn="ctr" eaLnBrk="1" hangingPunct="1"/>
              <a:r>
                <a:rPr lang="en-US" sz="1200">
                  <a:solidFill>
                    <a:srgbClr val="000000"/>
                  </a:solidFill>
                </a:rPr>
                <a:t>1</a:t>
              </a:r>
            </a:p>
          </p:txBody>
        </p:sp>
        <p:sp>
          <p:nvSpPr>
            <p:cNvPr id="17" name="Line 116">
              <a:extLst>
                <a:ext uri="{FF2B5EF4-FFF2-40B4-BE49-F238E27FC236}">
                  <a16:creationId xmlns:a16="http://schemas.microsoft.com/office/drawing/2014/main" id="{AD0C3FBC-6B7C-734B-8864-0CCD57A1BBC4}"/>
                </a:ext>
              </a:extLst>
            </p:cNvPr>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 name="Line 117">
              <a:extLst>
                <a:ext uri="{FF2B5EF4-FFF2-40B4-BE49-F238E27FC236}">
                  <a16:creationId xmlns:a16="http://schemas.microsoft.com/office/drawing/2014/main" id="{91ED3330-DB45-204A-B123-062019792BDF}"/>
                </a:ext>
              </a:extLst>
            </p:cNvPr>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 name="AutoShape 118">
              <a:extLst>
                <a:ext uri="{FF2B5EF4-FFF2-40B4-BE49-F238E27FC236}">
                  <a16:creationId xmlns:a16="http://schemas.microsoft.com/office/drawing/2014/main" id="{CB88924C-9A03-9C4A-B70B-125F3900A88B}"/>
                </a:ext>
              </a:extLst>
            </p:cNvPr>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grpSp>
      <p:grpSp>
        <p:nvGrpSpPr>
          <p:cNvPr id="20" name="Group 3">
            <a:extLst>
              <a:ext uri="{FF2B5EF4-FFF2-40B4-BE49-F238E27FC236}">
                <a16:creationId xmlns:a16="http://schemas.microsoft.com/office/drawing/2014/main" id="{E3A76CCF-07DC-A141-BF09-AFB9412999D0}"/>
              </a:ext>
            </a:extLst>
          </p:cNvPr>
          <p:cNvGrpSpPr>
            <a:grpSpLocks/>
          </p:cNvGrpSpPr>
          <p:nvPr/>
        </p:nvGrpSpPr>
        <p:grpSpPr bwMode="auto">
          <a:xfrm>
            <a:off x="2193055" y="2038027"/>
            <a:ext cx="5485949" cy="2850181"/>
            <a:chOff x="1348116" y="3641726"/>
            <a:chExt cx="5484484" cy="2850074"/>
          </a:xfrm>
        </p:grpSpPr>
        <p:sp>
          <p:nvSpPr>
            <p:cNvPr id="21" name="Freeform 2">
              <a:extLst>
                <a:ext uri="{FF2B5EF4-FFF2-40B4-BE49-F238E27FC236}">
                  <a16:creationId xmlns:a16="http://schemas.microsoft.com/office/drawing/2014/main" id="{CA4ED1AC-C370-CB48-9719-D5CCC565EB15}"/>
                </a:ext>
              </a:extLst>
            </p:cNvPr>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chemeClr val="accent5">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6">
              <a:extLst>
                <a:ext uri="{FF2B5EF4-FFF2-40B4-BE49-F238E27FC236}">
                  <a16:creationId xmlns:a16="http://schemas.microsoft.com/office/drawing/2014/main" id="{5FC937E5-87D8-2E47-86A4-D71F1D41A101}"/>
                </a:ext>
              </a:extLst>
            </p:cNvPr>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3" name="Group 7">
              <a:extLst>
                <a:ext uri="{FF2B5EF4-FFF2-40B4-BE49-F238E27FC236}">
                  <a16:creationId xmlns:a16="http://schemas.microsoft.com/office/drawing/2014/main" id="{5964DEBB-0686-A84C-9C3B-E520D46B3809}"/>
                </a:ext>
              </a:extLst>
            </p:cNvPr>
            <p:cNvGrpSpPr>
              <a:grpSpLocks/>
            </p:cNvGrpSpPr>
            <p:nvPr/>
          </p:nvGrpSpPr>
          <p:grpSpPr bwMode="auto">
            <a:xfrm>
              <a:off x="4038600" y="4738688"/>
              <a:ext cx="501650" cy="233363"/>
              <a:chOff x="3600" y="219"/>
              <a:chExt cx="360" cy="175"/>
            </a:xfrm>
          </p:grpSpPr>
          <p:sp>
            <p:nvSpPr>
              <p:cNvPr id="158" name="Oval 8">
                <a:extLst>
                  <a:ext uri="{FF2B5EF4-FFF2-40B4-BE49-F238E27FC236}">
                    <a16:creationId xmlns:a16="http://schemas.microsoft.com/office/drawing/2014/main" id="{A5A3DC24-FE43-7944-8D76-8FE0ADCA5560}"/>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sp>
            <p:nvSpPr>
              <p:cNvPr id="159" name="Line 9">
                <a:extLst>
                  <a:ext uri="{FF2B5EF4-FFF2-40B4-BE49-F238E27FC236}">
                    <a16:creationId xmlns:a16="http://schemas.microsoft.com/office/drawing/2014/main" id="{67F7F786-A15C-4048-9F7B-683AD48AF73F}"/>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0" name="Line 10">
                <a:extLst>
                  <a:ext uri="{FF2B5EF4-FFF2-40B4-BE49-F238E27FC236}">
                    <a16:creationId xmlns:a16="http://schemas.microsoft.com/office/drawing/2014/main" id="{00678127-A549-AE46-90D5-823DF6057D59}"/>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1" name="Rectangle 11">
                <a:extLst>
                  <a:ext uri="{FF2B5EF4-FFF2-40B4-BE49-F238E27FC236}">
                    <a16:creationId xmlns:a16="http://schemas.microsoft.com/office/drawing/2014/main" id="{1BB7FF42-6874-0C49-9F41-C25C303C5865}"/>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162" name="Oval 12">
                <a:extLst>
                  <a:ext uri="{FF2B5EF4-FFF2-40B4-BE49-F238E27FC236}">
                    <a16:creationId xmlns:a16="http://schemas.microsoft.com/office/drawing/2014/main" id="{975C27AA-F3A6-0047-8AD9-04419B58009E}"/>
                  </a:ext>
                </a:extLst>
              </p:cNvPr>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grpSp>
            <p:nvGrpSpPr>
              <p:cNvPr id="163" name="Group 13">
                <a:extLst>
                  <a:ext uri="{FF2B5EF4-FFF2-40B4-BE49-F238E27FC236}">
                    <a16:creationId xmlns:a16="http://schemas.microsoft.com/office/drawing/2014/main" id="{50184B24-0403-6946-ADAE-5DF979014CFC}"/>
                  </a:ext>
                </a:extLst>
              </p:cNvPr>
              <p:cNvGrpSpPr>
                <a:grpSpLocks/>
              </p:cNvGrpSpPr>
              <p:nvPr/>
            </p:nvGrpSpPr>
            <p:grpSpPr bwMode="auto">
              <a:xfrm>
                <a:off x="3686" y="244"/>
                <a:ext cx="177" cy="66"/>
                <a:chOff x="2848" y="848"/>
                <a:chExt cx="140" cy="98"/>
              </a:xfrm>
            </p:grpSpPr>
            <p:sp>
              <p:nvSpPr>
                <p:cNvPr id="168" name="Line 14">
                  <a:extLst>
                    <a:ext uri="{FF2B5EF4-FFF2-40B4-BE49-F238E27FC236}">
                      <a16:creationId xmlns:a16="http://schemas.microsoft.com/office/drawing/2014/main" id="{BAF54AB9-C15D-9440-BF0F-F20244CEFCA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 name="Line 15">
                  <a:extLst>
                    <a:ext uri="{FF2B5EF4-FFF2-40B4-BE49-F238E27FC236}">
                      <a16:creationId xmlns:a16="http://schemas.microsoft.com/office/drawing/2014/main" id="{CCBF2BC0-383C-054C-A320-D7B34C93917B}"/>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0" name="Line 16">
                  <a:extLst>
                    <a:ext uri="{FF2B5EF4-FFF2-40B4-BE49-F238E27FC236}">
                      <a16:creationId xmlns:a16="http://schemas.microsoft.com/office/drawing/2014/main" id="{0CA0AFB7-2225-F249-AEDC-BE2452C4A808}"/>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64" name="Group 17">
                <a:extLst>
                  <a:ext uri="{FF2B5EF4-FFF2-40B4-BE49-F238E27FC236}">
                    <a16:creationId xmlns:a16="http://schemas.microsoft.com/office/drawing/2014/main" id="{DC0BD965-1F15-B743-B5C9-68871DA322C9}"/>
                  </a:ext>
                </a:extLst>
              </p:cNvPr>
              <p:cNvGrpSpPr>
                <a:grpSpLocks/>
              </p:cNvGrpSpPr>
              <p:nvPr/>
            </p:nvGrpSpPr>
            <p:grpSpPr bwMode="auto">
              <a:xfrm flipV="1">
                <a:off x="3686" y="243"/>
                <a:ext cx="177" cy="66"/>
                <a:chOff x="2848" y="848"/>
                <a:chExt cx="140" cy="98"/>
              </a:xfrm>
            </p:grpSpPr>
            <p:sp>
              <p:nvSpPr>
                <p:cNvPr id="165" name="Line 18">
                  <a:extLst>
                    <a:ext uri="{FF2B5EF4-FFF2-40B4-BE49-F238E27FC236}">
                      <a16:creationId xmlns:a16="http://schemas.microsoft.com/office/drawing/2014/main" id="{1E536B9C-1EF5-364C-A304-43E359A5748C}"/>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6" name="Line 19">
                  <a:extLst>
                    <a:ext uri="{FF2B5EF4-FFF2-40B4-BE49-F238E27FC236}">
                      <a16:creationId xmlns:a16="http://schemas.microsoft.com/office/drawing/2014/main" id="{11C8895D-2737-8341-A095-BE23DFC57E6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7" name="Line 20">
                  <a:extLst>
                    <a:ext uri="{FF2B5EF4-FFF2-40B4-BE49-F238E27FC236}">
                      <a16:creationId xmlns:a16="http://schemas.microsoft.com/office/drawing/2014/main" id="{CD58EF22-3895-ED47-A8F0-D6E65109B9D0}"/>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4" name="Group 21">
              <a:extLst>
                <a:ext uri="{FF2B5EF4-FFF2-40B4-BE49-F238E27FC236}">
                  <a16:creationId xmlns:a16="http://schemas.microsoft.com/office/drawing/2014/main" id="{4656B170-0F4A-3D4B-B480-C67EF86975C2}"/>
                </a:ext>
              </a:extLst>
            </p:cNvPr>
            <p:cNvGrpSpPr>
              <a:grpSpLocks/>
            </p:cNvGrpSpPr>
            <p:nvPr/>
          </p:nvGrpSpPr>
          <p:grpSpPr bwMode="auto">
            <a:xfrm>
              <a:off x="4391025" y="5376863"/>
              <a:ext cx="501650" cy="233363"/>
              <a:chOff x="3600" y="219"/>
              <a:chExt cx="360" cy="175"/>
            </a:xfrm>
          </p:grpSpPr>
          <p:sp>
            <p:nvSpPr>
              <p:cNvPr id="145" name="Oval 22">
                <a:extLst>
                  <a:ext uri="{FF2B5EF4-FFF2-40B4-BE49-F238E27FC236}">
                    <a16:creationId xmlns:a16="http://schemas.microsoft.com/office/drawing/2014/main" id="{577D319B-6864-DC48-BC3E-484D9E4D80CE}"/>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sp>
            <p:nvSpPr>
              <p:cNvPr id="146" name="Line 23">
                <a:extLst>
                  <a:ext uri="{FF2B5EF4-FFF2-40B4-BE49-F238E27FC236}">
                    <a16:creationId xmlns:a16="http://schemas.microsoft.com/office/drawing/2014/main" id="{7F20E387-3282-1F44-BB5A-242B3AF9C99D}"/>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7" name="Line 24">
                <a:extLst>
                  <a:ext uri="{FF2B5EF4-FFF2-40B4-BE49-F238E27FC236}">
                    <a16:creationId xmlns:a16="http://schemas.microsoft.com/office/drawing/2014/main" id="{F6FB270A-1CB3-7F48-861D-C52A6518035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8" name="Rectangle 25">
                <a:extLst>
                  <a:ext uri="{FF2B5EF4-FFF2-40B4-BE49-F238E27FC236}">
                    <a16:creationId xmlns:a16="http://schemas.microsoft.com/office/drawing/2014/main" id="{2B88BAD5-8F93-084B-937D-6276DC27FAB2}"/>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149" name="Oval 26">
                <a:extLst>
                  <a:ext uri="{FF2B5EF4-FFF2-40B4-BE49-F238E27FC236}">
                    <a16:creationId xmlns:a16="http://schemas.microsoft.com/office/drawing/2014/main" id="{4685C3BB-1405-2E47-B3DB-D9EC0773B95E}"/>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grpSp>
            <p:nvGrpSpPr>
              <p:cNvPr id="150" name="Group 27">
                <a:extLst>
                  <a:ext uri="{FF2B5EF4-FFF2-40B4-BE49-F238E27FC236}">
                    <a16:creationId xmlns:a16="http://schemas.microsoft.com/office/drawing/2014/main" id="{05F3026C-0FA1-7E41-8D37-0223FE733A12}"/>
                  </a:ext>
                </a:extLst>
              </p:cNvPr>
              <p:cNvGrpSpPr>
                <a:grpSpLocks/>
              </p:cNvGrpSpPr>
              <p:nvPr/>
            </p:nvGrpSpPr>
            <p:grpSpPr bwMode="auto">
              <a:xfrm>
                <a:off x="3686" y="244"/>
                <a:ext cx="177" cy="66"/>
                <a:chOff x="2848" y="848"/>
                <a:chExt cx="140" cy="98"/>
              </a:xfrm>
            </p:grpSpPr>
            <p:sp>
              <p:nvSpPr>
                <p:cNvPr id="155" name="Line 28">
                  <a:extLst>
                    <a:ext uri="{FF2B5EF4-FFF2-40B4-BE49-F238E27FC236}">
                      <a16:creationId xmlns:a16="http://schemas.microsoft.com/office/drawing/2014/main" id="{22A15FF9-CCA7-FE4D-9CB1-CAD93D49DDC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6" name="Line 29">
                  <a:extLst>
                    <a:ext uri="{FF2B5EF4-FFF2-40B4-BE49-F238E27FC236}">
                      <a16:creationId xmlns:a16="http://schemas.microsoft.com/office/drawing/2014/main" id="{839DC944-F494-F941-9CE9-87F237765718}"/>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7" name="Line 30">
                  <a:extLst>
                    <a:ext uri="{FF2B5EF4-FFF2-40B4-BE49-F238E27FC236}">
                      <a16:creationId xmlns:a16="http://schemas.microsoft.com/office/drawing/2014/main" id="{AFE60777-B55F-3741-9AE0-08D5F2779F92}"/>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51" name="Group 31">
                <a:extLst>
                  <a:ext uri="{FF2B5EF4-FFF2-40B4-BE49-F238E27FC236}">
                    <a16:creationId xmlns:a16="http://schemas.microsoft.com/office/drawing/2014/main" id="{53518409-DB53-CF47-B28F-AFCC07760EA6}"/>
                  </a:ext>
                </a:extLst>
              </p:cNvPr>
              <p:cNvGrpSpPr>
                <a:grpSpLocks/>
              </p:cNvGrpSpPr>
              <p:nvPr/>
            </p:nvGrpSpPr>
            <p:grpSpPr bwMode="auto">
              <a:xfrm flipV="1">
                <a:off x="3686" y="243"/>
                <a:ext cx="177" cy="66"/>
                <a:chOff x="2848" y="848"/>
                <a:chExt cx="140" cy="98"/>
              </a:xfrm>
            </p:grpSpPr>
            <p:sp>
              <p:nvSpPr>
                <p:cNvPr id="152" name="Line 32">
                  <a:extLst>
                    <a:ext uri="{FF2B5EF4-FFF2-40B4-BE49-F238E27FC236}">
                      <a16:creationId xmlns:a16="http://schemas.microsoft.com/office/drawing/2014/main" id="{235A6118-3DD6-7241-9167-2906C53EE06C}"/>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3" name="Line 33">
                  <a:extLst>
                    <a:ext uri="{FF2B5EF4-FFF2-40B4-BE49-F238E27FC236}">
                      <a16:creationId xmlns:a16="http://schemas.microsoft.com/office/drawing/2014/main" id="{94C78C6E-60B5-9E4F-8561-BFD1A7203BF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4" name="Line 34">
                  <a:extLst>
                    <a:ext uri="{FF2B5EF4-FFF2-40B4-BE49-F238E27FC236}">
                      <a16:creationId xmlns:a16="http://schemas.microsoft.com/office/drawing/2014/main" id="{ABE45970-7877-3240-A540-55DA8608B427}"/>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5" name="Group 35">
              <a:extLst>
                <a:ext uri="{FF2B5EF4-FFF2-40B4-BE49-F238E27FC236}">
                  <a16:creationId xmlns:a16="http://schemas.microsoft.com/office/drawing/2014/main" id="{656356BF-D4E4-6245-ABE7-022C62D9993C}"/>
                </a:ext>
              </a:extLst>
            </p:cNvPr>
            <p:cNvGrpSpPr>
              <a:grpSpLocks/>
            </p:cNvGrpSpPr>
            <p:nvPr/>
          </p:nvGrpSpPr>
          <p:grpSpPr bwMode="auto">
            <a:xfrm>
              <a:off x="5065713" y="4433888"/>
              <a:ext cx="501650" cy="233363"/>
              <a:chOff x="3600" y="219"/>
              <a:chExt cx="360" cy="175"/>
            </a:xfrm>
          </p:grpSpPr>
          <p:sp>
            <p:nvSpPr>
              <p:cNvPr id="132" name="Oval 36">
                <a:extLst>
                  <a:ext uri="{FF2B5EF4-FFF2-40B4-BE49-F238E27FC236}">
                    <a16:creationId xmlns:a16="http://schemas.microsoft.com/office/drawing/2014/main" id="{9C8CD5F1-7423-694B-8B2F-C4D7430F22F4}"/>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sp>
            <p:nvSpPr>
              <p:cNvPr id="133" name="Line 37">
                <a:extLst>
                  <a:ext uri="{FF2B5EF4-FFF2-40B4-BE49-F238E27FC236}">
                    <a16:creationId xmlns:a16="http://schemas.microsoft.com/office/drawing/2014/main" id="{1E0C4989-7AD7-4647-80BE-1D7CCDD45570}"/>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4" name="Line 38">
                <a:extLst>
                  <a:ext uri="{FF2B5EF4-FFF2-40B4-BE49-F238E27FC236}">
                    <a16:creationId xmlns:a16="http://schemas.microsoft.com/office/drawing/2014/main" id="{F8BB9CD9-4D04-D344-9D48-A148C91761F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5" name="Rectangle 39">
                <a:extLst>
                  <a:ext uri="{FF2B5EF4-FFF2-40B4-BE49-F238E27FC236}">
                    <a16:creationId xmlns:a16="http://schemas.microsoft.com/office/drawing/2014/main" id="{5165719D-01F0-5E45-9339-76284D9A1776}"/>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136" name="Oval 40">
                <a:extLst>
                  <a:ext uri="{FF2B5EF4-FFF2-40B4-BE49-F238E27FC236}">
                    <a16:creationId xmlns:a16="http://schemas.microsoft.com/office/drawing/2014/main" id="{3B84EA84-E71A-5649-B81C-FA76DADA2AD6}"/>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grpSp>
            <p:nvGrpSpPr>
              <p:cNvPr id="137" name="Group 41">
                <a:extLst>
                  <a:ext uri="{FF2B5EF4-FFF2-40B4-BE49-F238E27FC236}">
                    <a16:creationId xmlns:a16="http://schemas.microsoft.com/office/drawing/2014/main" id="{1EC3C718-8941-3049-A0F8-4ED97DED3E20}"/>
                  </a:ext>
                </a:extLst>
              </p:cNvPr>
              <p:cNvGrpSpPr>
                <a:grpSpLocks/>
              </p:cNvGrpSpPr>
              <p:nvPr/>
            </p:nvGrpSpPr>
            <p:grpSpPr bwMode="auto">
              <a:xfrm>
                <a:off x="3686" y="244"/>
                <a:ext cx="177" cy="66"/>
                <a:chOff x="2848" y="848"/>
                <a:chExt cx="140" cy="98"/>
              </a:xfrm>
            </p:grpSpPr>
            <p:sp>
              <p:nvSpPr>
                <p:cNvPr id="142" name="Line 42">
                  <a:extLst>
                    <a:ext uri="{FF2B5EF4-FFF2-40B4-BE49-F238E27FC236}">
                      <a16:creationId xmlns:a16="http://schemas.microsoft.com/office/drawing/2014/main" id="{24649BDD-5225-1B4C-8665-5D824FA42D7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 name="Line 43">
                  <a:extLst>
                    <a:ext uri="{FF2B5EF4-FFF2-40B4-BE49-F238E27FC236}">
                      <a16:creationId xmlns:a16="http://schemas.microsoft.com/office/drawing/2014/main" id="{FC76FAC7-CF9D-EB43-AE86-8CD908389BA2}"/>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 name="Line 44">
                  <a:extLst>
                    <a:ext uri="{FF2B5EF4-FFF2-40B4-BE49-F238E27FC236}">
                      <a16:creationId xmlns:a16="http://schemas.microsoft.com/office/drawing/2014/main" id="{B65E888C-EAEE-E24E-96CF-7AEFE45E7DFC}"/>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38" name="Group 45">
                <a:extLst>
                  <a:ext uri="{FF2B5EF4-FFF2-40B4-BE49-F238E27FC236}">
                    <a16:creationId xmlns:a16="http://schemas.microsoft.com/office/drawing/2014/main" id="{68FD7F02-E7DB-E644-8B54-0153C69C2B73}"/>
                  </a:ext>
                </a:extLst>
              </p:cNvPr>
              <p:cNvGrpSpPr>
                <a:grpSpLocks/>
              </p:cNvGrpSpPr>
              <p:nvPr/>
            </p:nvGrpSpPr>
            <p:grpSpPr bwMode="auto">
              <a:xfrm flipV="1">
                <a:off x="3686" y="243"/>
                <a:ext cx="177" cy="66"/>
                <a:chOff x="2848" y="848"/>
                <a:chExt cx="140" cy="98"/>
              </a:xfrm>
            </p:grpSpPr>
            <p:sp>
              <p:nvSpPr>
                <p:cNvPr id="139" name="Line 46">
                  <a:extLst>
                    <a:ext uri="{FF2B5EF4-FFF2-40B4-BE49-F238E27FC236}">
                      <a16:creationId xmlns:a16="http://schemas.microsoft.com/office/drawing/2014/main" id="{ECD72C64-6730-5E4A-88AE-6B14BE19500A}"/>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0" name="Line 47">
                  <a:extLst>
                    <a:ext uri="{FF2B5EF4-FFF2-40B4-BE49-F238E27FC236}">
                      <a16:creationId xmlns:a16="http://schemas.microsoft.com/office/drawing/2014/main" id="{AD949781-A2D3-2B4A-8405-B6AB09FD763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1" name="Line 48">
                  <a:extLst>
                    <a:ext uri="{FF2B5EF4-FFF2-40B4-BE49-F238E27FC236}">
                      <a16:creationId xmlns:a16="http://schemas.microsoft.com/office/drawing/2014/main" id="{C4BE5C24-098F-424C-BEE9-D499C214DBB0}"/>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6" name="Group 49">
              <a:extLst>
                <a:ext uri="{FF2B5EF4-FFF2-40B4-BE49-F238E27FC236}">
                  <a16:creationId xmlns:a16="http://schemas.microsoft.com/office/drawing/2014/main" id="{95D0EE06-6F49-5848-81F0-E0D586122094}"/>
                </a:ext>
              </a:extLst>
            </p:cNvPr>
            <p:cNvGrpSpPr>
              <a:grpSpLocks/>
            </p:cNvGrpSpPr>
            <p:nvPr/>
          </p:nvGrpSpPr>
          <p:grpSpPr bwMode="auto">
            <a:xfrm>
              <a:off x="4987925" y="5099051"/>
              <a:ext cx="500063" cy="233363"/>
              <a:chOff x="3600" y="219"/>
              <a:chExt cx="360" cy="175"/>
            </a:xfrm>
          </p:grpSpPr>
          <p:sp>
            <p:nvSpPr>
              <p:cNvPr id="119" name="Oval 50">
                <a:extLst>
                  <a:ext uri="{FF2B5EF4-FFF2-40B4-BE49-F238E27FC236}">
                    <a16:creationId xmlns:a16="http://schemas.microsoft.com/office/drawing/2014/main" id="{787766A4-2BC7-4A41-80C0-679022C71593}"/>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sp>
            <p:nvSpPr>
              <p:cNvPr id="120" name="Line 51">
                <a:extLst>
                  <a:ext uri="{FF2B5EF4-FFF2-40B4-BE49-F238E27FC236}">
                    <a16:creationId xmlns:a16="http://schemas.microsoft.com/office/drawing/2014/main" id="{44DA54FC-AA2B-134B-B9FC-1E14F4A56D9A}"/>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1" name="Line 52">
                <a:extLst>
                  <a:ext uri="{FF2B5EF4-FFF2-40B4-BE49-F238E27FC236}">
                    <a16:creationId xmlns:a16="http://schemas.microsoft.com/office/drawing/2014/main" id="{451BB4C1-E93D-E84F-9464-5B0F8E58E60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2" name="Rectangle 53">
                <a:extLst>
                  <a:ext uri="{FF2B5EF4-FFF2-40B4-BE49-F238E27FC236}">
                    <a16:creationId xmlns:a16="http://schemas.microsoft.com/office/drawing/2014/main" id="{A0E259B3-FEEC-1D47-B75D-24A852F9F0BD}"/>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123" name="Oval 54">
                <a:extLst>
                  <a:ext uri="{FF2B5EF4-FFF2-40B4-BE49-F238E27FC236}">
                    <a16:creationId xmlns:a16="http://schemas.microsoft.com/office/drawing/2014/main" id="{4B2FE580-0A39-BE41-BB21-029836B28C5F}"/>
                  </a:ext>
                </a:extLst>
              </p:cNvPr>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grpSp>
            <p:nvGrpSpPr>
              <p:cNvPr id="124" name="Group 55">
                <a:extLst>
                  <a:ext uri="{FF2B5EF4-FFF2-40B4-BE49-F238E27FC236}">
                    <a16:creationId xmlns:a16="http://schemas.microsoft.com/office/drawing/2014/main" id="{D88B7253-2289-4A48-B59A-0385537116D3}"/>
                  </a:ext>
                </a:extLst>
              </p:cNvPr>
              <p:cNvGrpSpPr>
                <a:grpSpLocks/>
              </p:cNvGrpSpPr>
              <p:nvPr/>
            </p:nvGrpSpPr>
            <p:grpSpPr bwMode="auto">
              <a:xfrm>
                <a:off x="3686" y="244"/>
                <a:ext cx="177" cy="66"/>
                <a:chOff x="2848" y="848"/>
                <a:chExt cx="140" cy="98"/>
              </a:xfrm>
            </p:grpSpPr>
            <p:sp>
              <p:nvSpPr>
                <p:cNvPr id="129" name="Line 56">
                  <a:extLst>
                    <a:ext uri="{FF2B5EF4-FFF2-40B4-BE49-F238E27FC236}">
                      <a16:creationId xmlns:a16="http://schemas.microsoft.com/office/drawing/2014/main" id="{0B49FF4E-4BE8-CF42-B497-CD1872099E0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0" name="Line 57">
                  <a:extLst>
                    <a:ext uri="{FF2B5EF4-FFF2-40B4-BE49-F238E27FC236}">
                      <a16:creationId xmlns:a16="http://schemas.microsoft.com/office/drawing/2014/main" id="{F506EB62-E94F-1347-AC44-6A66610C0F7A}"/>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 name="Line 58">
                  <a:extLst>
                    <a:ext uri="{FF2B5EF4-FFF2-40B4-BE49-F238E27FC236}">
                      <a16:creationId xmlns:a16="http://schemas.microsoft.com/office/drawing/2014/main" id="{FBB73783-B642-324A-AB0C-623F13CC71EC}"/>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25" name="Group 59">
                <a:extLst>
                  <a:ext uri="{FF2B5EF4-FFF2-40B4-BE49-F238E27FC236}">
                    <a16:creationId xmlns:a16="http://schemas.microsoft.com/office/drawing/2014/main" id="{EEACD4F4-4769-B44C-BED1-044FAC0C5409}"/>
                  </a:ext>
                </a:extLst>
              </p:cNvPr>
              <p:cNvGrpSpPr>
                <a:grpSpLocks/>
              </p:cNvGrpSpPr>
              <p:nvPr/>
            </p:nvGrpSpPr>
            <p:grpSpPr bwMode="auto">
              <a:xfrm flipV="1">
                <a:off x="3686" y="243"/>
                <a:ext cx="177" cy="66"/>
                <a:chOff x="2848" y="848"/>
                <a:chExt cx="140" cy="98"/>
              </a:xfrm>
            </p:grpSpPr>
            <p:sp>
              <p:nvSpPr>
                <p:cNvPr id="126" name="Line 60">
                  <a:extLst>
                    <a:ext uri="{FF2B5EF4-FFF2-40B4-BE49-F238E27FC236}">
                      <a16:creationId xmlns:a16="http://schemas.microsoft.com/office/drawing/2014/main" id="{F74F636F-1713-5843-A21E-AB1482F22C72}"/>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 name="Line 61">
                  <a:extLst>
                    <a:ext uri="{FF2B5EF4-FFF2-40B4-BE49-F238E27FC236}">
                      <a16:creationId xmlns:a16="http://schemas.microsoft.com/office/drawing/2014/main" id="{AF430777-D9C6-0046-93D4-EB0DC60030A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 name="Line 62">
                  <a:extLst>
                    <a:ext uri="{FF2B5EF4-FFF2-40B4-BE49-F238E27FC236}">
                      <a16:creationId xmlns:a16="http://schemas.microsoft.com/office/drawing/2014/main" id="{5C528C59-A9FF-B54C-9DE4-6F8F712368AB}"/>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7" name="Group 63">
              <a:extLst>
                <a:ext uri="{FF2B5EF4-FFF2-40B4-BE49-F238E27FC236}">
                  <a16:creationId xmlns:a16="http://schemas.microsoft.com/office/drawing/2014/main" id="{8D31F315-FA13-9A43-8355-E6F6EF61231D}"/>
                </a:ext>
              </a:extLst>
            </p:cNvPr>
            <p:cNvGrpSpPr>
              <a:grpSpLocks/>
            </p:cNvGrpSpPr>
            <p:nvPr/>
          </p:nvGrpSpPr>
          <p:grpSpPr bwMode="auto">
            <a:xfrm>
              <a:off x="5622925" y="5395913"/>
              <a:ext cx="501650" cy="233363"/>
              <a:chOff x="3600" y="219"/>
              <a:chExt cx="360" cy="175"/>
            </a:xfrm>
          </p:grpSpPr>
          <p:sp>
            <p:nvSpPr>
              <p:cNvPr id="106" name="Oval 64">
                <a:extLst>
                  <a:ext uri="{FF2B5EF4-FFF2-40B4-BE49-F238E27FC236}">
                    <a16:creationId xmlns:a16="http://schemas.microsoft.com/office/drawing/2014/main" id="{CE5F70F0-F0E7-4D45-B130-47CA766A4884}"/>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sp>
            <p:nvSpPr>
              <p:cNvPr id="107" name="Line 65">
                <a:extLst>
                  <a:ext uri="{FF2B5EF4-FFF2-40B4-BE49-F238E27FC236}">
                    <a16:creationId xmlns:a16="http://schemas.microsoft.com/office/drawing/2014/main" id="{682947DB-F2D6-F341-8887-F8910E7EAE59}"/>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 name="Line 66">
                <a:extLst>
                  <a:ext uri="{FF2B5EF4-FFF2-40B4-BE49-F238E27FC236}">
                    <a16:creationId xmlns:a16="http://schemas.microsoft.com/office/drawing/2014/main" id="{3C9EAEB3-8FB1-1F46-9FF5-057E7944582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9" name="Rectangle 67">
                <a:extLst>
                  <a:ext uri="{FF2B5EF4-FFF2-40B4-BE49-F238E27FC236}">
                    <a16:creationId xmlns:a16="http://schemas.microsoft.com/office/drawing/2014/main" id="{39C6868B-D89D-1140-AD04-377133926469}"/>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110" name="Oval 68">
                <a:extLst>
                  <a:ext uri="{FF2B5EF4-FFF2-40B4-BE49-F238E27FC236}">
                    <a16:creationId xmlns:a16="http://schemas.microsoft.com/office/drawing/2014/main" id="{EB6CA5F9-012A-E941-B07C-4A6BEBE4CD62}"/>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grpSp>
            <p:nvGrpSpPr>
              <p:cNvPr id="111" name="Group 69">
                <a:extLst>
                  <a:ext uri="{FF2B5EF4-FFF2-40B4-BE49-F238E27FC236}">
                    <a16:creationId xmlns:a16="http://schemas.microsoft.com/office/drawing/2014/main" id="{14812FF2-8F76-C445-8021-658F7B3D1611}"/>
                  </a:ext>
                </a:extLst>
              </p:cNvPr>
              <p:cNvGrpSpPr>
                <a:grpSpLocks/>
              </p:cNvGrpSpPr>
              <p:nvPr/>
            </p:nvGrpSpPr>
            <p:grpSpPr bwMode="auto">
              <a:xfrm>
                <a:off x="3686" y="244"/>
                <a:ext cx="177" cy="66"/>
                <a:chOff x="2848" y="848"/>
                <a:chExt cx="140" cy="98"/>
              </a:xfrm>
            </p:grpSpPr>
            <p:sp>
              <p:nvSpPr>
                <p:cNvPr id="116" name="Line 70">
                  <a:extLst>
                    <a:ext uri="{FF2B5EF4-FFF2-40B4-BE49-F238E27FC236}">
                      <a16:creationId xmlns:a16="http://schemas.microsoft.com/office/drawing/2014/main" id="{626F5C85-7E7E-3B4A-B2E1-66A9B036303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7" name="Line 71">
                  <a:extLst>
                    <a:ext uri="{FF2B5EF4-FFF2-40B4-BE49-F238E27FC236}">
                      <a16:creationId xmlns:a16="http://schemas.microsoft.com/office/drawing/2014/main" id="{1479F4BE-733B-F641-A7D1-F0E0229C609E}"/>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8" name="Line 72">
                  <a:extLst>
                    <a:ext uri="{FF2B5EF4-FFF2-40B4-BE49-F238E27FC236}">
                      <a16:creationId xmlns:a16="http://schemas.microsoft.com/office/drawing/2014/main" id="{D2C772E5-B4B7-4B43-A1FD-F4C3FFACD523}"/>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12" name="Group 73">
                <a:extLst>
                  <a:ext uri="{FF2B5EF4-FFF2-40B4-BE49-F238E27FC236}">
                    <a16:creationId xmlns:a16="http://schemas.microsoft.com/office/drawing/2014/main" id="{76ABF028-FAE9-F941-A3A0-22950F3FA70B}"/>
                  </a:ext>
                </a:extLst>
              </p:cNvPr>
              <p:cNvGrpSpPr>
                <a:grpSpLocks/>
              </p:cNvGrpSpPr>
              <p:nvPr/>
            </p:nvGrpSpPr>
            <p:grpSpPr bwMode="auto">
              <a:xfrm flipV="1">
                <a:off x="3686" y="243"/>
                <a:ext cx="177" cy="66"/>
                <a:chOff x="2848" y="848"/>
                <a:chExt cx="140" cy="98"/>
              </a:xfrm>
            </p:grpSpPr>
            <p:sp>
              <p:nvSpPr>
                <p:cNvPr id="113" name="Line 74">
                  <a:extLst>
                    <a:ext uri="{FF2B5EF4-FFF2-40B4-BE49-F238E27FC236}">
                      <a16:creationId xmlns:a16="http://schemas.microsoft.com/office/drawing/2014/main" id="{920BBE9C-B11A-7E46-8987-C40D4402E3F0}"/>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4" name="Line 75">
                  <a:extLst>
                    <a:ext uri="{FF2B5EF4-FFF2-40B4-BE49-F238E27FC236}">
                      <a16:creationId xmlns:a16="http://schemas.microsoft.com/office/drawing/2014/main" id="{7D97CC7B-AFA8-EA44-AF8B-189ED5B0B88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5" name="Line 76">
                  <a:extLst>
                    <a:ext uri="{FF2B5EF4-FFF2-40B4-BE49-F238E27FC236}">
                      <a16:creationId xmlns:a16="http://schemas.microsoft.com/office/drawing/2014/main" id="{BE138306-E829-3847-B7DD-000AFA888955}"/>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28" name="Group 77">
              <a:extLst>
                <a:ext uri="{FF2B5EF4-FFF2-40B4-BE49-F238E27FC236}">
                  <a16:creationId xmlns:a16="http://schemas.microsoft.com/office/drawing/2014/main" id="{77242E3C-0ECF-1F49-8178-2E55A71ABF3A}"/>
                </a:ext>
              </a:extLst>
            </p:cNvPr>
            <p:cNvGrpSpPr>
              <a:grpSpLocks/>
            </p:cNvGrpSpPr>
            <p:nvPr/>
          </p:nvGrpSpPr>
          <p:grpSpPr bwMode="auto">
            <a:xfrm>
              <a:off x="6067425" y="4740276"/>
              <a:ext cx="501650" cy="233363"/>
              <a:chOff x="3600" y="219"/>
              <a:chExt cx="360" cy="175"/>
            </a:xfrm>
          </p:grpSpPr>
          <p:sp>
            <p:nvSpPr>
              <p:cNvPr id="93" name="Oval 78">
                <a:extLst>
                  <a:ext uri="{FF2B5EF4-FFF2-40B4-BE49-F238E27FC236}">
                    <a16:creationId xmlns:a16="http://schemas.microsoft.com/office/drawing/2014/main" id="{02CCFD64-D18A-5440-9599-330B42DED05B}"/>
                  </a:ext>
                </a:extLst>
              </p:cNvPr>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sp>
            <p:nvSpPr>
              <p:cNvPr id="94" name="Line 79">
                <a:extLst>
                  <a:ext uri="{FF2B5EF4-FFF2-40B4-BE49-F238E27FC236}">
                    <a16:creationId xmlns:a16="http://schemas.microsoft.com/office/drawing/2014/main" id="{25535926-B763-6E46-B41C-FCF34C5E8D5D}"/>
                  </a:ext>
                </a:extLst>
              </p:cNvPr>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Line 80">
                <a:extLst>
                  <a:ext uri="{FF2B5EF4-FFF2-40B4-BE49-F238E27FC236}">
                    <a16:creationId xmlns:a16="http://schemas.microsoft.com/office/drawing/2014/main" id="{9C545C05-919A-2B43-8BF7-95059B42D98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6" name="Rectangle 81">
                <a:extLst>
                  <a:ext uri="{FF2B5EF4-FFF2-40B4-BE49-F238E27FC236}">
                    <a16:creationId xmlns:a16="http://schemas.microsoft.com/office/drawing/2014/main" id="{42BDAE8A-8910-5040-BA25-92321C496C9B}"/>
                  </a:ext>
                </a:extLst>
              </p:cNvPr>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97" name="Oval 82">
                <a:extLst>
                  <a:ext uri="{FF2B5EF4-FFF2-40B4-BE49-F238E27FC236}">
                    <a16:creationId xmlns:a16="http://schemas.microsoft.com/office/drawing/2014/main" id="{1D6DD4A9-AE98-AD4C-89F8-94C8F40DDC1D}"/>
                  </a:ext>
                </a:extLst>
              </p:cNvPr>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a:solidFill>
                    <a:srgbClr val="000000"/>
                  </a:solidFill>
                </a:endParaRPr>
              </a:p>
            </p:txBody>
          </p:sp>
          <p:grpSp>
            <p:nvGrpSpPr>
              <p:cNvPr id="98" name="Group 83">
                <a:extLst>
                  <a:ext uri="{FF2B5EF4-FFF2-40B4-BE49-F238E27FC236}">
                    <a16:creationId xmlns:a16="http://schemas.microsoft.com/office/drawing/2014/main" id="{BBA02B75-9482-6249-BA87-8613214D8FA4}"/>
                  </a:ext>
                </a:extLst>
              </p:cNvPr>
              <p:cNvGrpSpPr>
                <a:grpSpLocks/>
              </p:cNvGrpSpPr>
              <p:nvPr/>
            </p:nvGrpSpPr>
            <p:grpSpPr bwMode="auto">
              <a:xfrm>
                <a:off x="3686" y="244"/>
                <a:ext cx="177" cy="66"/>
                <a:chOff x="2848" y="848"/>
                <a:chExt cx="140" cy="98"/>
              </a:xfrm>
            </p:grpSpPr>
            <p:sp>
              <p:nvSpPr>
                <p:cNvPr id="103" name="Line 84">
                  <a:extLst>
                    <a:ext uri="{FF2B5EF4-FFF2-40B4-BE49-F238E27FC236}">
                      <a16:creationId xmlns:a16="http://schemas.microsoft.com/office/drawing/2014/main" id="{9986D532-B996-8A40-8429-A900D34F957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 name="Line 85">
                  <a:extLst>
                    <a:ext uri="{FF2B5EF4-FFF2-40B4-BE49-F238E27FC236}">
                      <a16:creationId xmlns:a16="http://schemas.microsoft.com/office/drawing/2014/main" id="{AD535E93-6EFB-494B-B24B-DF7C444CF210}"/>
                    </a:ext>
                  </a:extLst>
                </p:cNvPr>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 name="Line 86">
                  <a:extLst>
                    <a:ext uri="{FF2B5EF4-FFF2-40B4-BE49-F238E27FC236}">
                      <a16:creationId xmlns:a16="http://schemas.microsoft.com/office/drawing/2014/main" id="{7835B9AB-0D04-3748-B988-3196A892E89B}"/>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9" name="Group 87">
                <a:extLst>
                  <a:ext uri="{FF2B5EF4-FFF2-40B4-BE49-F238E27FC236}">
                    <a16:creationId xmlns:a16="http://schemas.microsoft.com/office/drawing/2014/main" id="{31041229-AE8A-8B47-92BD-40AD97E497BC}"/>
                  </a:ext>
                </a:extLst>
              </p:cNvPr>
              <p:cNvGrpSpPr>
                <a:grpSpLocks/>
              </p:cNvGrpSpPr>
              <p:nvPr/>
            </p:nvGrpSpPr>
            <p:grpSpPr bwMode="auto">
              <a:xfrm flipV="1">
                <a:off x="3686" y="243"/>
                <a:ext cx="177" cy="66"/>
                <a:chOff x="2848" y="848"/>
                <a:chExt cx="140" cy="98"/>
              </a:xfrm>
            </p:grpSpPr>
            <p:sp>
              <p:nvSpPr>
                <p:cNvPr id="100" name="Line 88">
                  <a:extLst>
                    <a:ext uri="{FF2B5EF4-FFF2-40B4-BE49-F238E27FC236}">
                      <a16:creationId xmlns:a16="http://schemas.microsoft.com/office/drawing/2014/main" id="{F910F585-95B9-094C-87BC-8D9DBFC819FF}"/>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Line 89">
                  <a:extLst>
                    <a:ext uri="{FF2B5EF4-FFF2-40B4-BE49-F238E27FC236}">
                      <a16:creationId xmlns:a16="http://schemas.microsoft.com/office/drawing/2014/main" id="{1ED0382C-95B8-A54E-A60D-FC2F99AA755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2" name="Line 90">
                  <a:extLst>
                    <a:ext uri="{FF2B5EF4-FFF2-40B4-BE49-F238E27FC236}">
                      <a16:creationId xmlns:a16="http://schemas.microsoft.com/office/drawing/2014/main" id="{CF7DFB74-4C5D-3242-9A17-611F5EF878F4}"/>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9" name="Freeform 91">
              <a:extLst>
                <a:ext uri="{FF2B5EF4-FFF2-40B4-BE49-F238E27FC236}">
                  <a16:creationId xmlns:a16="http://schemas.microsoft.com/office/drawing/2014/main" id="{086D11B3-F369-BD4C-A6F7-3BCF7D63F68D}"/>
                </a:ext>
              </a:extLst>
            </p:cNvPr>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 name="Freeform 92">
              <a:extLst>
                <a:ext uri="{FF2B5EF4-FFF2-40B4-BE49-F238E27FC236}">
                  <a16:creationId xmlns:a16="http://schemas.microsoft.com/office/drawing/2014/main" id="{58F64549-4620-8C4D-8F36-F8D482226CB4}"/>
                </a:ext>
              </a:extLst>
            </p:cNvPr>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1" name="Freeform 93">
              <a:extLst>
                <a:ext uri="{FF2B5EF4-FFF2-40B4-BE49-F238E27FC236}">
                  <a16:creationId xmlns:a16="http://schemas.microsoft.com/office/drawing/2014/main" id="{72FE95BB-75BA-5A4D-A0CB-FF1D8B58A64C}"/>
                </a:ext>
              </a:extLst>
            </p:cNvPr>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2" name="Freeform 94">
              <a:extLst>
                <a:ext uri="{FF2B5EF4-FFF2-40B4-BE49-F238E27FC236}">
                  <a16:creationId xmlns:a16="http://schemas.microsoft.com/office/drawing/2014/main" id="{D809A48A-019F-284F-B5AF-037E0A79974B}"/>
                </a:ext>
              </a:extLst>
            </p:cNvPr>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Freeform 95">
              <a:extLst>
                <a:ext uri="{FF2B5EF4-FFF2-40B4-BE49-F238E27FC236}">
                  <a16:creationId xmlns:a16="http://schemas.microsoft.com/office/drawing/2014/main" id="{6647DD1F-F514-B842-8380-4AED100AAC7C}"/>
                </a:ext>
              </a:extLst>
            </p:cNvPr>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4" name="Freeform 96">
              <a:extLst>
                <a:ext uri="{FF2B5EF4-FFF2-40B4-BE49-F238E27FC236}">
                  <a16:creationId xmlns:a16="http://schemas.microsoft.com/office/drawing/2014/main" id="{3EAEC768-E297-CB4C-9EC7-9E335976C5A1}"/>
                </a:ext>
              </a:extLst>
            </p:cNvPr>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5" name="Text Box 100">
              <a:extLst>
                <a:ext uri="{FF2B5EF4-FFF2-40B4-BE49-F238E27FC236}">
                  <a16:creationId xmlns:a16="http://schemas.microsoft.com/office/drawing/2014/main" id="{A42ACDE8-96F9-DC41-9B0A-3743636D3DDB}"/>
                </a:ext>
              </a:extLst>
            </p:cNvPr>
            <p:cNvSpPr txBox="1">
              <a:spLocks noChangeArrowheads="1"/>
            </p:cNvSpPr>
            <p:nvPr/>
          </p:nvSpPr>
          <p:spPr bwMode="auto">
            <a:xfrm>
              <a:off x="4440876" y="4483071"/>
              <a:ext cx="311067" cy="3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rPr>
                <a:t>1</a:t>
              </a:r>
            </a:p>
          </p:txBody>
        </p:sp>
        <p:sp>
          <p:nvSpPr>
            <p:cNvPr id="36" name="Text Box 101">
              <a:extLst>
                <a:ext uri="{FF2B5EF4-FFF2-40B4-BE49-F238E27FC236}">
                  <a16:creationId xmlns:a16="http://schemas.microsoft.com/office/drawing/2014/main" id="{BC8157B3-29D4-7740-8626-86BA6DB9E8C8}"/>
                </a:ext>
              </a:extLst>
            </p:cNvPr>
            <p:cNvSpPr txBox="1">
              <a:spLocks noChangeArrowheads="1"/>
            </p:cNvSpPr>
            <p:nvPr/>
          </p:nvSpPr>
          <p:spPr bwMode="auto">
            <a:xfrm>
              <a:off x="4378980" y="4897394"/>
              <a:ext cx="296783" cy="336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000000"/>
                  </a:solidFill>
                </a:rPr>
                <a:t>2</a:t>
              </a:r>
            </a:p>
          </p:txBody>
        </p:sp>
        <p:sp>
          <p:nvSpPr>
            <p:cNvPr id="37" name="Text Box 102">
              <a:extLst>
                <a:ext uri="{FF2B5EF4-FFF2-40B4-BE49-F238E27FC236}">
                  <a16:creationId xmlns:a16="http://schemas.microsoft.com/office/drawing/2014/main" id="{7504CC6C-520B-E64C-B71F-2598FA078164}"/>
                </a:ext>
              </a:extLst>
            </p:cNvPr>
            <p:cNvSpPr txBox="1">
              <a:spLocks noChangeArrowheads="1"/>
            </p:cNvSpPr>
            <p:nvPr/>
          </p:nvSpPr>
          <p:spPr bwMode="auto">
            <a:xfrm>
              <a:off x="4128222" y="4970416"/>
              <a:ext cx="296783" cy="336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000000"/>
                  </a:solidFill>
                </a:rPr>
                <a:t>3</a:t>
              </a:r>
            </a:p>
          </p:txBody>
        </p:sp>
        <p:grpSp>
          <p:nvGrpSpPr>
            <p:cNvPr id="38" name="Group 1">
              <a:extLst>
                <a:ext uri="{FF2B5EF4-FFF2-40B4-BE49-F238E27FC236}">
                  <a16:creationId xmlns:a16="http://schemas.microsoft.com/office/drawing/2014/main" id="{5C37CC52-9521-E04D-A99C-8D356F9B3ED6}"/>
                </a:ext>
              </a:extLst>
            </p:cNvPr>
            <p:cNvGrpSpPr>
              <a:grpSpLocks/>
            </p:cNvGrpSpPr>
            <p:nvPr/>
          </p:nvGrpSpPr>
          <p:grpSpPr bwMode="auto">
            <a:xfrm rot="-2012368">
              <a:off x="2645158" y="5398104"/>
              <a:ext cx="1447800" cy="274638"/>
              <a:chOff x="2436813" y="4587876"/>
              <a:chExt cx="1447800" cy="274638"/>
            </a:xfrm>
          </p:grpSpPr>
          <p:sp>
            <p:nvSpPr>
              <p:cNvPr id="88" name="Rectangle 97">
                <a:extLst>
                  <a:ext uri="{FF2B5EF4-FFF2-40B4-BE49-F238E27FC236}">
                    <a16:creationId xmlns:a16="http://schemas.microsoft.com/office/drawing/2014/main" id="{90D095B8-F75F-7F4D-89E1-B15A3AC91AA8}"/>
                  </a:ext>
                </a:extLst>
              </p:cNvPr>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endParaRPr>
              </a:p>
            </p:txBody>
          </p:sp>
          <p:sp>
            <p:nvSpPr>
              <p:cNvPr id="89" name="Rectangle 98">
                <a:extLst>
                  <a:ext uri="{FF2B5EF4-FFF2-40B4-BE49-F238E27FC236}">
                    <a16:creationId xmlns:a16="http://schemas.microsoft.com/office/drawing/2014/main" id="{00FF3ADA-4727-2540-844A-92C82BF05F0E}"/>
                  </a:ext>
                </a:extLst>
              </p:cNvPr>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90" name="Line 99">
                <a:extLst>
                  <a:ext uri="{FF2B5EF4-FFF2-40B4-BE49-F238E27FC236}">
                    <a16:creationId xmlns:a16="http://schemas.microsoft.com/office/drawing/2014/main" id="{63FCD7D5-8A07-2B45-935C-E1E383B5E073}"/>
                  </a:ext>
                </a:extLst>
              </p:cNvPr>
              <p:cNvSpPr>
                <a:spLocks noChangeShapeType="1"/>
              </p:cNvSpPr>
              <p:nvPr/>
            </p:nvSpPr>
            <p:spPr bwMode="auto">
              <a:xfrm>
                <a:off x="3462418" y="4739659"/>
                <a:ext cx="422162" cy="0"/>
              </a:xfrm>
              <a:prstGeom prst="line">
                <a:avLst/>
              </a:prstGeom>
              <a:noFill/>
              <a:ln w="3810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91" name="Rectangle 104">
                <a:extLst>
                  <a:ext uri="{FF2B5EF4-FFF2-40B4-BE49-F238E27FC236}">
                    <a16:creationId xmlns:a16="http://schemas.microsoft.com/office/drawing/2014/main" id="{98E039A1-1C0C-1541-9C45-92CA4283B607}"/>
                  </a:ext>
                </a:extLst>
              </p:cNvPr>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92" name="Text Box 105">
                <a:extLst>
                  <a:ext uri="{FF2B5EF4-FFF2-40B4-BE49-F238E27FC236}">
                    <a16:creationId xmlns:a16="http://schemas.microsoft.com/office/drawing/2014/main" id="{F34DAB6D-D090-0443-B783-146AD2674473}"/>
                  </a:ext>
                </a:extLst>
              </p:cNvPr>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rPr>
                  <a:t>0111</a:t>
                </a:r>
              </a:p>
            </p:txBody>
          </p:sp>
        </p:grpSp>
        <p:sp>
          <p:nvSpPr>
            <p:cNvPr id="39" name="Text Box 106">
              <a:extLst>
                <a:ext uri="{FF2B5EF4-FFF2-40B4-BE49-F238E27FC236}">
                  <a16:creationId xmlns:a16="http://schemas.microsoft.com/office/drawing/2014/main" id="{55FF3DDD-A140-344A-8BAB-0FF64F7D0775}"/>
                </a:ext>
              </a:extLst>
            </p:cNvPr>
            <p:cNvSpPr txBox="1">
              <a:spLocks noChangeArrowheads="1"/>
            </p:cNvSpPr>
            <p:nvPr/>
          </p:nvSpPr>
          <p:spPr bwMode="auto">
            <a:xfrm>
              <a:off x="1348116" y="6184035"/>
              <a:ext cx="3160383" cy="307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000000"/>
                  </a:solidFill>
                  <a:latin typeface="Calibri" panose="020F0502020204030204" pitchFamily="34" charset="0"/>
                  <a:cs typeface="Calibri" panose="020F0502020204030204" pitchFamily="34" charset="0"/>
                </a:rPr>
                <a:t>dest</a:t>
              </a:r>
              <a:r>
                <a:rPr lang="en-US" sz="1400" dirty="0">
                  <a:solidFill>
                    <a:srgbClr val="000000"/>
                  </a:solidFill>
                  <a:latin typeface="Calibri" panose="020F0502020204030204" pitchFamily="34" charset="0"/>
                  <a:cs typeface="Calibri" panose="020F0502020204030204" pitchFamily="34" charset="0"/>
                </a:rPr>
                <a:t>. address in arriving packet</a:t>
              </a:r>
              <a:r>
                <a:rPr lang="ja-JP" altLang="en-US" sz="1400" dirty="0">
                  <a:solidFill>
                    <a:srgbClr val="000000"/>
                  </a:solidFill>
                  <a:latin typeface="Calibri" panose="020F0502020204030204" pitchFamily="34" charset="0"/>
                  <a:cs typeface="Calibri" panose="020F0502020204030204" pitchFamily="34" charset="0"/>
                </a:rPr>
                <a:t>’</a:t>
              </a:r>
              <a:r>
                <a:rPr lang="en-US" altLang="ja-JP" sz="1400" dirty="0">
                  <a:solidFill>
                    <a:srgbClr val="000000"/>
                  </a:solidFill>
                  <a:latin typeface="Calibri" panose="020F0502020204030204" pitchFamily="34" charset="0"/>
                  <a:cs typeface="Calibri" panose="020F0502020204030204" pitchFamily="34" charset="0"/>
                </a:rPr>
                <a:t>s header</a:t>
              </a:r>
              <a:endParaRPr lang="en-US" sz="1400" dirty="0">
                <a:solidFill>
                  <a:srgbClr val="000000"/>
                </a:solidFill>
                <a:latin typeface="Calibri" panose="020F0502020204030204" pitchFamily="34" charset="0"/>
                <a:cs typeface="Calibri" panose="020F0502020204030204" pitchFamily="34" charset="0"/>
              </a:endParaRPr>
            </a:p>
          </p:txBody>
        </p:sp>
        <p:sp>
          <p:nvSpPr>
            <p:cNvPr id="40" name="Line 107">
              <a:extLst>
                <a:ext uri="{FF2B5EF4-FFF2-40B4-BE49-F238E27FC236}">
                  <a16:creationId xmlns:a16="http://schemas.microsoft.com/office/drawing/2014/main" id="{C0195FA1-633C-E74D-9024-481E1C820A18}"/>
                </a:ext>
              </a:extLst>
            </p:cNvPr>
            <p:cNvSpPr>
              <a:spLocks noChangeShapeType="1"/>
            </p:cNvSpPr>
            <p:nvPr/>
          </p:nvSpPr>
          <p:spPr bwMode="auto">
            <a:xfrm flipH="1">
              <a:off x="2586130" y="4873579"/>
              <a:ext cx="1448453" cy="94877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 name="Line 119">
              <a:extLst>
                <a:ext uri="{FF2B5EF4-FFF2-40B4-BE49-F238E27FC236}">
                  <a16:creationId xmlns:a16="http://schemas.microsoft.com/office/drawing/2014/main" id="{1E7BB776-5706-F349-885C-C0A87A190040}"/>
                </a:ext>
              </a:extLst>
            </p:cNvPr>
            <p:cNvSpPr>
              <a:spLocks noChangeShapeType="1"/>
            </p:cNvSpPr>
            <p:nvPr/>
          </p:nvSpPr>
          <p:spPr bwMode="auto">
            <a:xfrm flipV="1">
              <a:off x="3565171" y="5683039"/>
              <a:ext cx="0" cy="49097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p>
          </p:txBody>
        </p:sp>
        <p:sp>
          <p:nvSpPr>
            <p:cNvPr id="42" name="Freeform 120">
              <a:extLst>
                <a:ext uri="{FF2B5EF4-FFF2-40B4-BE49-F238E27FC236}">
                  <a16:creationId xmlns:a16="http://schemas.microsoft.com/office/drawing/2014/main" id="{4E44CADA-DC20-AC45-8588-1DDAFD39E5FF}"/>
                </a:ext>
              </a:extLst>
            </p:cNvPr>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3" name="Freeform 121">
              <a:extLst>
                <a:ext uri="{FF2B5EF4-FFF2-40B4-BE49-F238E27FC236}">
                  <a16:creationId xmlns:a16="http://schemas.microsoft.com/office/drawing/2014/main" id="{E71E4584-7B6F-C646-99AF-6A8C01678F0E}"/>
                </a:ext>
              </a:extLst>
            </p:cNvPr>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122">
              <a:extLst>
                <a:ext uri="{FF2B5EF4-FFF2-40B4-BE49-F238E27FC236}">
                  <a16:creationId xmlns:a16="http://schemas.microsoft.com/office/drawing/2014/main" id="{AAE46587-D285-E943-9E23-3582F868220A}"/>
                </a:ext>
              </a:extLst>
            </p:cNvPr>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123">
              <a:extLst>
                <a:ext uri="{FF2B5EF4-FFF2-40B4-BE49-F238E27FC236}">
                  <a16:creationId xmlns:a16="http://schemas.microsoft.com/office/drawing/2014/main" id="{4D8372FA-4706-934B-AB23-10A52C7DB2A4}"/>
                </a:ext>
              </a:extLst>
            </p:cNvPr>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124">
              <a:extLst>
                <a:ext uri="{FF2B5EF4-FFF2-40B4-BE49-F238E27FC236}">
                  <a16:creationId xmlns:a16="http://schemas.microsoft.com/office/drawing/2014/main" id="{BCA46442-0FB8-3C4B-B11A-C344F694CB90}"/>
                </a:ext>
              </a:extLst>
            </p:cNvPr>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125">
              <a:extLst>
                <a:ext uri="{FF2B5EF4-FFF2-40B4-BE49-F238E27FC236}">
                  <a16:creationId xmlns:a16="http://schemas.microsoft.com/office/drawing/2014/main" id="{68B71365-CDBD-1749-8D69-32C375AB3B3D}"/>
                </a:ext>
              </a:extLst>
            </p:cNvPr>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8" name="Group 126">
              <a:extLst>
                <a:ext uri="{FF2B5EF4-FFF2-40B4-BE49-F238E27FC236}">
                  <a16:creationId xmlns:a16="http://schemas.microsoft.com/office/drawing/2014/main" id="{19D1A1B0-3052-B740-ACD0-FDDA9C1B74A2}"/>
                </a:ext>
              </a:extLst>
            </p:cNvPr>
            <p:cNvGrpSpPr>
              <a:grpSpLocks/>
            </p:cNvGrpSpPr>
            <p:nvPr/>
          </p:nvGrpSpPr>
          <p:grpSpPr bwMode="auto">
            <a:xfrm>
              <a:off x="5251450" y="3641726"/>
              <a:ext cx="550863" cy="452438"/>
              <a:chOff x="2886" y="1668"/>
              <a:chExt cx="347" cy="285"/>
            </a:xfrm>
          </p:grpSpPr>
          <p:sp>
            <p:nvSpPr>
              <p:cNvPr id="81" name="Rectangle 127">
                <a:extLst>
                  <a:ext uri="{FF2B5EF4-FFF2-40B4-BE49-F238E27FC236}">
                    <a16:creationId xmlns:a16="http://schemas.microsoft.com/office/drawing/2014/main" id="{0290FBE3-CB02-B346-A290-C51E979BA3F0}"/>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82" name="Oval 128">
                <a:extLst>
                  <a:ext uri="{FF2B5EF4-FFF2-40B4-BE49-F238E27FC236}">
                    <a16:creationId xmlns:a16="http://schemas.microsoft.com/office/drawing/2014/main" id="{B7A77454-078A-2D4E-A32B-12B389FB1A62}"/>
                  </a:ext>
                </a:extLst>
              </p:cNvPr>
              <p:cNvSpPr>
                <a:spLocks noChangeArrowheads="1"/>
              </p:cNvSpPr>
              <p:nvPr/>
            </p:nvSpPr>
            <p:spPr bwMode="auto">
              <a:xfrm>
                <a:off x="2905" y="1674"/>
                <a:ext cx="314" cy="74"/>
              </a:xfrm>
              <a:prstGeom prst="ellipse">
                <a:avLst/>
              </a:prstGeom>
              <a:solidFill>
                <a:schemeClr val="bg2">
                  <a:lumMod val="85000"/>
                </a:schemeClr>
              </a:solidFill>
              <a:ln w="9525">
                <a:solidFill>
                  <a:schemeClr val="tx1"/>
                </a:solidFill>
                <a:round/>
                <a:headEnd/>
                <a:tailEnd/>
              </a:ln>
            </p:spPr>
            <p:txBody>
              <a:bodyPr wrap="none" anchor="ctr"/>
              <a:lstStyle/>
              <a:p>
                <a:endParaRPr lang="en-US">
                  <a:solidFill>
                    <a:srgbClr val="000000"/>
                  </a:solidFill>
                </a:endParaRPr>
              </a:p>
            </p:txBody>
          </p:sp>
          <p:sp>
            <p:nvSpPr>
              <p:cNvPr id="83" name="Rectangle 129">
                <a:extLst>
                  <a:ext uri="{FF2B5EF4-FFF2-40B4-BE49-F238E27FC236}">
                    <a16:creationId xmlns:a16="http://schemas.microsoft.com/office/drawing/2014/main" id="{C00ACB96-7E55-294A-83DB-81FEA4743004}"/>
                  </a:ext>
                </a:extLst>
              </p:cNvPr>
              <p:cNvSpPr>
                <a:spLocks noChangeArrowheads="1"/>
              </p:cNvSpPr>
              <p:nvPr/>
            </p:nvSpPr>
            <p:spPr bwMode="auto">
              <a:xfrm>
                <a:off x="2913" y="1785"/>
                <a:ext cx="300" cy="156"/>
              </a:xfrm>
              <a:prstGeom prst="rect">
                <a:avLst/>
              </a:prstGeom>
              <a:solidFill>
                <a:schemeClr val="bg2">
                  <a:lumMod val="85000"/>
                </a:schemeClr>
              </a:solidFill>
              <a:ln w="9525">
                <a:solidFill>
                  <a:schemeClr val="tx1"/>
                </a:solidFill>
                <a:miter lim="800000"/>
                <a:headEnd/>
                <a:tailEnd/>
              </a:ln>
            </p:spPr>
            <p:txBody>
              <a:bodyPr wrap="none" anchor="ctr"/>
              <a:lstStyle/>
              <a:p>
                <a:endParaRPr lang="en-US">
                  <a:solidFill>
                    <a:srgbClr val="000000"/>
                  </a:solidFill>
                </a:endParaRPr>
              </a:p>
            </p:txBody>
          </p:sp>
          <p:sp>
            <p:nvSpPr>
              <p:cNvPr id="84" name="Line 130">
                <a:extLst>
                  <a:ext uri="{FF2B5EF4-FFF2-40B4-BE49-F238E27FC236}">
                    <a16:creationId xmlns:a16="http://schemas.microsoft.com/office/drawing/2014/main" id="{2E3E1B57-B58B-FD47-A1A2-FC1862625193}"/>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5" name="Line 131">
                <a:extLst>
                  <a:ext uri="{FF2B5EF4-FFF2-40B4-BE49-F238E27FC236}">
                    <a16:creationId xmlns:a16="http://schemas.microsoft.com/office/drawing/2014/main" id="{73129FC8-161E-3441-A084-33D04A3E149E}"/>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6" name="Line 132">
                <a:extLst>
                  <a:ext uri="{FF2B5EF4-FFF2-40B4-BE49-F238E27FC236}">
                    <a16:creationId xmlns:a16="http://schemas.microsoft.com/office/drawing/2014/main" id="{5FC5C9BD-8A38-B445-A4A0-C493793DD889}"/>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7" name="AutoShape 133">
                <a:extLst>
                  <a:ext uri="{FF2B5EF4-FFF2-40B4-BE49-F238E27FC236}">
                    <a16:creationId xmlns:a16="http://schemas.microsoft.com/office/drawing/2014/main" id="{280A7DE0-262E-B647-9120-1096B720B8E0}"/>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grpSp>
        <p:grpSp>
          <p:nvGrpSpPr>
            <p:cNvPr id="49" name="Group 134">
              <a:extLst>
                <a:ext uri="{FF2B5EF4-FFF2-40B4-BE49-F238E27FC236}">
                  <a16:creationId xmlns:a16="http://schemas.microsoft.com/office/drawing/2014/main" id="{7077049D-C3FC-7841-8FAA-53989C5FB3B5}"/>
                </a:ext>
              </a:extLst>
            </p:cNvPr>
            <p:cNvGrpSpPr>
              <a:grpSpLocks/>
            </p:cNvGrpSpPr>
            <p:nvPr/>
          </p:nvGrpSpPr>
          <p:grpSpPr bwMode="auto">
            <a:xfrm>
              <a:off x="6264275" y="3914776"/>
              <a:ext cx="550863" cy="452438"/>
              <a:chOff x="2886" y="1668"/>
              <a:chExt cx="347" cy="285"/>
            </a:xfrm>
          </p:grpSpPr>
          <p:sp>
            <p:nvSpPr>
              <p:cNvPr id="74" name="Rectangle 135">
                <a:extLst>
                  <a:ext uri="{FF2B5EF4-FFF2-40B4-BE49-F238E27FC236}">
                    <a16:creationId xmlns:a16="http://schemas.microsoft.com/office/drawing/2014/main" id="{6726AF18-C470-8545-BFB9-12BF195C4677}"/>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75" name="Oval 136">
                <a:extLst>
                  <a:ext uri="{FF2B5EF4-FFF2-40B4-BE49-F238E27FC236}">
                    <a16:creationId xmlns:a16="http://schemas.microsoft.com/office/drawing/2014/main" id="{0E81D697-5D13-E442-8D56-7BD25FDF2148}"/>
                  </a:ext>
                </a:extLst>
              </p:cNvPr>
              <p:cNvSpPr>
                <a:spLocks noChangeArrowheads="1"/>
              </p:cNvSpPr>
              <p:nvPr/>
            </p:nvSpPr>
            <p:spPr bwMode="auto">
              <a:xfrm>
                <a:off x="2905" y="1674"/>
                <a:ext cx="314" cy="74"/>
              </a:xfrm>
              <a:prstGeom prst="ellipse">
                <a:avLst/>
              </a:prstGeom>
              <a:solidFill>
                <a:schemeClr val="bg2">
                  <a:lumMod val="85000"/>
                </a:schemeClr>
              </a:solidFill>
              <a:ln w="9525">
                <a:solidFill>
                  <a:schemeClr val="tx1"/>
                </a:solidFill>
                <a:round/>
                <a:headEnd/>
                <a:tailEnd/>
              </a:ln>
            </p:spPr>
            <p:txBody>
              <a:bodyPr wrap="none" anchor="ctr"/>
              <a:lstStyle/>
              <a:p>
                <a:endParaRPr lang="en-US">
                  <a:solidFill>
                    <a:srgbClr val="000000"/>
                  </a:solidFill>
                </a:endParaRPr>
              </a:p>
            </p:txBody>
          </p:sp>
          <p:sp>
            <p:nvSpPr>
              <p:cNvPr id="76" name="Rectangle 137">
                <a:extLst>
                  <a:ext uri="{FF2B5EF4-FFF2-40B4-BE49-F238E27FC236}">
                    <a16:creationId xmlns:a16="http://schemas.microsoft.com/office/drawing/2014/main" id="{929FAF94-BA6B-3546-9E44-140C84E7F2B6}"/>
                  </a:ext>
                </a:extLst>
              </p:cNvPr>
              <p:cNvSpPr>
                <a:spLocks noChangeArrowheads="1"/>
              </p:cNvSpPr>
              <p:nvPr/>
            </p:nvSpPr>
            <p:spPr bwMode="auto">
              <a:xfrm>
                <a:off x="2913" y="1785"/>
                <a:ext cx="300" cy="156"/>
              </a:xfrm>
              <a:prstGeom prst="rect">
                <a:avLst/>
              </a:prstGeom>
              <a:solidFill>
                <a:schemeClr val="bg2">
                  <a:lumMod val="85000"/>
                </a:schemeClr>
              </a:solidFill>
              <a:ln w="9525">
                <a:solidFill>
                  <a:schemeClr val="tx1"/>
                </a:solidFill>
                <a:miter lim="800000"/>
                <a:headEnd/>
                <a:tailEnd/>
              </a:ln>
            </p:spPr>
            <p:txBody>
              <a:bodyPr wrap="none" anchor="ctr"/>
              <a:lstStyle/>
              <a:p>
                <a:endParaRPr lang="en-US">
                  <a:solidFill>
                    <a:srgbClr val="000000"/>
                  </a:solidFill>
                </a:endParaRPr>
              </a:p>
            </p:txBody>
          </p:sp>
          <p:sp>
            <p:nvSpPr>
              <p:cNvPr id="77" name="Line 138">
                <a:extLst>
                  <a:ext uri="{FF2B5EF4-FFF2-40B4-BE49-F238E27FC236}">
                    <a16:creationId xmlns:a16="http://schemas.microsoft.com/office/drawing/2014/main" id="{C8ED97CB-6FD9-014D-8220-42EE979C7A8A}"/>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8" name="Line 139">
                <a:extLst>
                  <a:ext uri="{FF2B5EF4-FFF2-40B4-BE49-F238E27FC236}">
                    <a16:creationId xmlns:a16="http://schemas.microsoft.com/office/drawing/2014/main" id="{67FE55A3-B08E-9F46-865C-1C7846D4D570}"/>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 name="Line 140">
                <a:extLst>
                  <a:ext uri="{FF2B5EF4-FFF2-40B4-BE49-F238E27FC236}">
                    <a16:creationId xmlns:a16="http://schemas.microsoft.com/office/drawing/2014/main" id="{AE4DF436-74AC-3540-B178-9F31D1534F16}"/>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0" name="AutoShape 141">
                <a:extLst>
                  <a:ext uri="{FF2B5EF4-FFF2-40B4-BE49-F238E27FC236}">
                    <a16:creationId xmlns:a16="http://schemas.microsoft.com/office/drawing/2014/main" id="{578AB68A-5C63-1B45-BFEF-90FF86182026}"/>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grpSp>
        <p:grpSp>
          <p:nvGrpSpPr>
            <p:cNvPr id="50" name="Group 142">
              <a:extLst>
                <a:ext uri="{FF2B5EF4-FFF2-40B4-BE49-F238E27FC236}">
                  <a16:creationId xmlns:a16="http://schemas.microsoft.com/office/drawing/2014/main" id="{7EDC065B-1E83-8C44-B567-14E16D8B82F2}"/>
                </a:ext>
              </a:extLst>
            </p:cNvPr>
            <p:cNvGrpSpPr>
              <a:grpSpLocks/>
            </p:cNvGrpSpPr>
            <p:nvPr/>
          </p:nvGrpSpPr>
          <p:grpSpPr bwMode="auto">
            <a:xfrm>
              <a:off x="5894388" y="5991226"/>
              <a:ext cx="550863" cy="452438"/>
              <a:chOff x="2886" y="1668"/>
              <a:chExt cx="347" cy="285"/>
            </a:xfrm>
          </p:grpSpPr>
          <p:sp>
            <p:nvSpPr>
              <p:cNvPr id="67" name="Rectangle 143">
                <a:extLst>
                  <a:ext uri="{FF2B5EF4-FFF2-40B4-BE49-F238E27FC236}">
                    <a16:creationId xmlns:a16="http://schemas.microsoft.com/office/drawing/2014/main" id="{4584646D-69C4-DE4C-8966-3DB756587715}"/>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8" name="Oval 144">
                <a:extLst>
                  <a:ext uri="{FF2B5EF4-FFF2-40B4-BE49-F238E27FC236}">
                    <a16:creationId xmlns:a16="http://schemas.microsoft.com/office/drawing/2014/main" id="{7B535A0A-00C0-9342-9F07-BDD9E31DC7F8}"/>
                  </a:ext>
                </a:extLst>
              </p:cNvPr>
              <p:cNvSpPr>
                <a:spLocks noChangeArrowheads="1"/>
              </p:cNvSpPr>
              <p:nvPr/>
            </p:nvSpPr>
            <p:spPr bwMode="auto">
              <a:xfrm>
                <a:off x="2905" y="1674"/>
                <a:ext cx="314" cy="74"/>
              </a:xfrm>
              <a:prstGeom prst="ellipse">
                <a:avLst/>
              </a:prstGeom>
              <a:solidFill>
                <a:schemeClr val="bg2">
                  <a:lumMod val="85000"/>
                </a:schemeClr>
              </a:solidFill>
              <a:ln w="9525">
                <a:solidFill>
                  <a:schemeClr val="tx1"/>
                </a:solidFill>
                <a:round/>
                <a:headEnd/>
                <a:tailEnd/>
              </a:ln>
            </p:spPr>
            <p:txBody>
              <a:bodyPr wrap="none" anchor="ctr"/>
              <a:lstStyle/>
              <a:p>
                <a:endParaRPr lang="en-US">
                  <a:solidFill>
                    <a:srgbClr val="000000"/>
                  </a:solidFill>
                </a:endParaRPr>
              </a:p>
            </p:txBody>
          </p:sp>
          <p:sp>
            <p:nvSpPr>
              <p:cNvPr id="69" name="Rectangle 145">
                <a:extLst>
                  <a:ext uri="{FF2B5EF4-FFF2-40B4-BE49-F238E27FC236}">
                    <a16:creationId xmlns:a16="http://schemas.microsoft.com/office/drawing/2014/main" id="{14A879E9-C772-2B42-9CD0-97DC2E408ED1}"/>
                  </a:ext>
                </a:extLst>
              </p:cNvPr>
              <p:cNvSpPr>
                <a:spLocks noChangeArrowheads="1"/>
              </p:cNvSpPr>
              <p:nvPr/>
            </p:nvSpPr>
            <p:spPr bwMode="auto">
              <a:xfrm>
                <a:off x="2913" y="1785"/>
                <a:ext cx="300" cy="156"/>
              </a:xfrm>
              <a:prstGeom prst="rect">
                <a:avLst/>
              </a:prstGeom>
              <a:solidFill>
                <a:schemeClr val="bg2">
                  <a:lumMod val="85000"/>
                </a:schemeClr>
              </a:solidFill>
              <a:ln w="9525">
                <a:solidFill>
                  <a:schemeClr val="tx1"/>
                </a:solidFill>
                <a:miter lim="800000"/>
                <a:headEnd/>
                <a:tailEnd/>
              </a:ln>
            </p:spPr>
            <p:txBody>
              <a:bodyPr wrap="none" anchor="ctr"/>
              <a:lstStyle/>
              <a:p>
                <a:endParaRPr lang="en-US">
                  <a:solidFill>
                    <a:srgbClr val="000000"/>
                  </a:solidFill>
                </a:endParaRPr>
              </a:p>
            </p:txBody>
          </p:sp>
          <p:sp>
            <p:nvSpPr>
              <p:cNvPr id="70" name="Line 146">
                <a:extLst>
                  <a:ext uri="{FF2B5EF4-FFF2-40B4-BE49-F238E27FC236}">
                    <a16:creationId xmlns:a16="http://schemas.microsoft.com/office/drawing/2014/main" id="{30B34F39-B40B-8D49-B34C-81D0A437E54B}"/>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 name="Line 147">
                <a:extLst>
                  <a:ext uri="{FF2B5EF4-FFF2-40B4-BE49-F238E27FC236}">
                    <a16:creationId xmlns:a16="http://schemas.microsoft.com/office/drawing/2014/main" id="{C2627B29-694F-0E46-A0A4-1C983D3EEBE0}"/>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48">
                <a:extLst>
                  <a:ext uri="{FF2B5EF4-FFF2-40B4-BE49-F238E27FC236}">
                    <a16:creationId xmlns:a16="http://schemas.microsoft.com/office/drawing/2014/main" id="{39E76DC5-4CCD-6840-A91C-B4370D812A24}"/>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3" name="AutoShape 149">
                <a:extLst>
                  <a:ext uri="{FF2B5EF4-FFF2-40B4-BE49-F238E27FC236}">
                    <a16:creationId xmlns:a16="http://schemas.microsoft.com/office/drawing/2014/main" id="{CC74DCD8-766D-0840-99D0-241702A43F72}"/>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grpSp>
        <p:grpSp>
          <p:nvGrpSpPr>
            <p:cNvPr id="51" name="Group 150">
              <a:extLst>
                <a:ext uri="{FF2B5EF4-FFF2-40B4-BE49-F238E27FC236}">
                  <a16:creationId xmlns:a16="http://schemas.microsoft.com/office/drawing/2014/main" id="{4D19C799-10C3-184F-BA08-764FA7EE9FE7}"/>
                </a:ext>
              </a:extLst>
            </p:cNvPr>
            <p:cNvGrpSpPr>
              <a:grpSpLocks/>
            </p:cNvGrpSpPr>
            <p:nvPr/>
          </p:nvGrpSpPr>
          <p:grpSpPr bwMode="auto">
            <a:xfrm>
              <a:off x="5199063" y="5772151"/>
              <a:ext cx="550863" cy="452438"/>
              <a:chOff x="2886" y="1668"/>
              <a:chExt cx="347" cy="285"/>
            </a:xfrm>
          </p:grpSpPr>
          <p:sp>
            <p:nvSpPr>
              <p:cNvPr id="60" name="Rectangle 151">
                <a:extLst>
                  <a:ext uri="{FF2B5EF4-FFF2-40B4-BE49-F238E27FC236}">
                    <a16:creationId xmlns:a16="http://schemas.microsoft.com/office/drawing/2014/main" id="{5E39AD09-B448-3642-8B5A-A993DB8EA563}"/>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1" name="Oval 152">
                <a:extLst>
                  <a:ext uri="{FF2B5EF4-FFF2-40B4-BE49-F238E27FC236}">
                    <a16:creationId xmlns:a16="http://schemas.microsoft.com/office/drawing/2014/main" id="{DC2CA54A-54BE-7B44-BD99-B80D55BDAD72}"/>
                  </a:ext>
                </a:extLst>
              </p:cNvPr>
              <p:cNvSpPr>
                <a:spLocks noChangeArrowheads="1"/>
              </p:cNvSpPr>
              <p:nvPr/>
            </p:nvSpPr>
            <p:spPr bwMode="auto">
              <a:xfrm>
                <a:off x="2905" y="1674"/>
                <a:ext cx="314" cy="74"/>
              </a:xfrm>
              <a:prstGeom prst="ellipse">
                <a:avLst/>
              </a:prstGeom>
              <a:solidFill>
                <a:schemeClr val="bg2">
                  <a:lumMod val="85000"/>
                </a:schemeClr>
              </a:solidFill>
              <a:ln w="9525">
                <a:solidFill>
                  <a:schemeClr val="tx1"/>
                </a:solidFill>
                <a:round/>
                <a:headEnd/>
                <a:tailEnd/>
              </a:ln>
            </p:spPr>
            <p:txBody>
              <a:bodyPr wrap="none" anchor="ctr"/>
              <a:lstStyle/>
              <a:p>
                <a:endParaRPr lang="en-US">
                  <a:solidFill>
                    <a:srgbClr val="000000"/>
                  </a:solidFill>
                </a:endParaRPr>
              </a:p>
            </p:txBody>
          </p:sp>
          <p:sp>
            <p:nvSpPr>
              <p:cNvPr id="62" name="Rectangle 153">
                <a:extLst>
                  <a:ext uri="{FF2B5EF4-FFF2-40B4-BE49-F238E27FC236}">
                    <a16:creationId xmlns:a16="http://schemas.microsoft.com/office/drawing/2014/main" id="{041EE379-7279-E449-B1A4-104B6FCBC4B7}"/>
                  </a:ext>
                </a:extLst>
              </p:cNvPr>
              <p:cNvSpPr>
                <a:spLocks noChangeArrowheads="1"/>
              </p:cNvSpPr>
              <p:nvPr/>
            </p:nvSpPr>
            <p:spPr bwMode="auto">
              <a:xfrm>
                <a:off x="2913" y="1785"/>
                <a:ext cx="300" cy="156"/>
              </a:xfrm>
              <a:prstGeom prst="rect">
                <a:avLst/>
              </a:prstGeom>
              <a:solidFill>
                <a:schemeClr val="bg2">
                  <a:lumMod val="85000"/>
                </a:schemeClr>
              </a:solidFill>
              <a:ln w="9525">
                <a:solidFill>
                  <a:schemeClr val="tx1"/>
                </a:solidFill>
                <a:miter lim="800000"/>
                <a:headEnd/>
                <a:tailEnd/>
              </a:ln>
            </p:spPr>
            <p:txBody>
              <a:bodyPr wrap="none" anchor="ctr"/>
              <a:lstStyle/>
              <a:p>
                <a:endParaRPr lang="en-US">
                  <a:solidFill>
                    <a:srgbClr val="000000"/>
                  </a:solidFill>
                </a:endParaRPr>
              </a:p>
            </p:txBody>
          </p:sp>
          <p:sp>
            <p:nvSpPr>
              <p:cNvPr id="63" name="Line 154">
                <a:extLst>
                  <a:ext uri="{FF2B5EF4-FFF2-40B4-BE49-F238E27FC236}">
                    <a16:creationId xmlns:a16="http://schemas.microsoft.com/office/drawing/2014/main" id="{E8B34989-9877-534F-AA7E-DAF99CDAF4E4}"/>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4" name="Line 155">
                <a:extLst>
                  <a:ext uri="{FF2B5EF4-FFF2-40B4-BE49-F238E27FC236}">
                    <a16:creationId xmlns:a16="http://schemas.microsoft.com/office/drawing/2014/main" id="{318B2554-23D9-884B-9CE4-A40C1ADC14A8}"/>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5" name="Line 156">
                <a:extLst>
                  <a:ext uri="{FF2B5EF4-FFF2-40B4-BE49-F238E27FC236}">
                    <a16:creationId xmlns:a16="http://schemas.microsoft.com/office/drawing/2014/main" id="{6D0AAB96-81C4-CF49-AF66-84CEEB686A91}"/>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6" name="AutoShape 157">
                <a:extLst>
                  <a:ext uri="{FF2B5EF4-FFF2-40B4-BE49-F238E27FC236}">
                    <a16:creationId xmlns:a16="http://schemas.microsoft.com/office/drawing/2014/main" id="{7D759107-06AB-5641-8725-6563B1C88DFB}"/>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grpSp>
        <p:grpSp>
          <p:nvGrpSpPr>
            <p:cNvPr id="52" name="Group 158">
              <a:extLst>
                <a:ext uri="{FF2B5EF4-FFF2-40B4-BE49-F238E27FC236}">
                  <a16:creationId xmlns:a16="http://schemas.microsoft.com/office/drawing/2014/main" id="{EAE3A9B6-1EE4-A04B-BE08-E9B5DD1F5FE2}"/>
                </a:ext>
              </a:extLst>
            </p:cNvPr>
            <p:cNvGrpSpPr>
              <a:grpSpLocks/>
            </p:cNvGrpSpPr>
            <p:nvPr/>
          </p:nvGrpSpPr>
          <p:grpSpPr bwMode="auto">
            <a:xfrm>
              <a:off x="4543425" y="5964238"/>
              <a:ext cx="550863" cy="452438"/>
              <a:chOff x="2886" y="1668"/>
              <a:chExt cx="347" cy="285"/>
            </a:xfrm>
          </p:grpSpPr>
          <p:sp>
            <p:nvSpPr>
              <p:cNvPr id="53" name="Rectangle 159">
                <a:extLst>
                  <a:ext uri="{FF2B5EF4-FFF2-40B4-BE49-F238E27FC236}">
                    <a16:creationId xmlns:a16="http://schemas.microsoft.com/office/drawing/2014/main" id="{E754009F-A08D-4F4B-88E4-B1EF22510ED7}"/>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54" name="Oval 160">
                <a:extLst>
                  <a:ext uri="{FF2B5EF4-FFF2-40B4-BE49-F238E27FC236}">
                    <a16:creationId xmlns:a16="http://schemas.microsoft.com/office/drawing/2014/main" id="{8AB15D42-1BA6-3C4C-8FA1-88D30404DA10}"/>
                  </a:ext>
                </a:extLst>
              </p:cNvPr>
              <p:cNvSpPr>
                <a:spLocks noChangeArrowheads="1"/>
              </p:cNvSpPr>
              <p:nvPr/>
            </p:nvSpPr>
            <p:spPr bwMode="auto">
              <a:xfrm>
                <a:off x="2905" y="1674"/>
                <a:ext cx="314" cy="74"/>
              </a:xfrm>
              <a:prstGeom prst="ellipse">
                <a:avLst/>
              </a:prstGeom>
              <a:solidFill>
                <a:schemeClr val="bg2">
                  <a:lumMod val="85000"/>
                </a:schemeClr>
              </a:solidFill>
              <a:ln w="9525">
                <a:solidFill>
                  <a:schemeClr val="tx1"/>
                </a:solidFill>
                <a:round/>
                <a:headEnd/>
                <a:tailEnd/>
              </a:ln>
            </p:spPr>
            <p:txBody>
              <a:bodyPr wrap="none" anchor="ctr"/>
              <a:lstStyle/>
              <a:p>
                <a:endParaRPr lang="en-US">
                  <a:solidFill>
                    <a:srgbClr val="000000"/>
                  </a:solidFill>
                </a:endParaRPr>
              </a:p>
            </p:txBody>
          </p:sp>
          <p:sp>
            <p:nvSpPr>
              <p:cNvPr id="55" name="Rectangle 161">
                <a:extLst>
                  <a:ext uri="{FF2B5EF4-FFF2-40B4-BE49-F238E27FC236}">
                    <a16:creationId xmlns:a16="http://schemas.microsoft.com/office/drawing/2014/main" id="{3C277F89-DFE8-754C-908E-C90B652C18B9}"/>
                  </a:ext>
                </a:extLst>
              </p:cNvPr>
              <p:cNvSpPr>
                <a:spLocks noChangeArrowheads="1"/>
              </p:cNvSpPr>
              <p:nvPr/>
            </p:nvSpPr>
            <p:spPr bwMode="auto">
              <a:xfrm>
                <a:off x="2913" y="1785"/>
                <a:ext cx="300" cy="156"/>
              </a:xfrm>
              <a:prstGeom prst="rect">
                <a:avLst/>
              </a:prstGeom>
              <a:solidFill>
                <a:schemeClr val="bg2">
                  <a:lumMod val="85000"/>
                </a:schemeClr>
              </a:solidFill>
              <a:ln w="9525">
                <a:solidFill>
                  <a:schemeClr val="tx1"/>
                </a:solidFill>
                <a:miter lim="800000"/>
                <a:headEnd/>
                <a:tailEnd/>
              </a:ln>
            </p:spPr>
            <p:txBody>
              <a:bodyPr wrap="none" anchor="ctr"/>
              <a:lstStyle/>
              <a:p>
                <a:endParaRPr lang="en-US">
                  <a:solidFill>
                    <a:srgbClr val="000000"/>
                  </a:solidFill>
                </a:endParaRPr>
              </a:p>
            </p:txBody>
          </p:sp>
          <p:sp>
            <p:nvSpPr>
              <p:cNvPr id="56" name="Line 162">
                <a:extLst>
                  <a:ext uri="{FF2B5EF4-FFF2-40B4-BE49-F238E27FC236}">
                    <a16:creationId xmlns:a16="http://schemas.microsoft.com/office/drawing/2014/main" id="{E35F8AD8-A99E-1246-8DA5-536D5CA2F1D5}"/>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 name="Line 163">
                <a:extLst>
                  <a:ext uri="{FF2B5EF4-FFF2-40B4-BE49-F238E27FC236}">
                    <a16:creationId xmlns:a16="http://schemas.microsoft.com/office/drawing/2014/main" id="{6CD16F7F-C8A8-9E43-BCF8-C4A1FF91047C}"/>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 name="Line 164">
                <a:extLst>
                  <a:ext uri="{FF2B5EF4-FFF2-40B4-BE49-F238E27FC236}">
                    <a16:creationId xmlns:a16="http://schemas.microsoft.com/office/drawing/2014/main" id="{D47548FB-BBEF-D64B-9DAB-A29A76AD2687}"/>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 name="AutoShape 165">
                <a:extLst>
                  <a:ext uri="{FF2B5EF4-FFF2-40B4-BE49-F238E27FC236}">
                    <a16:creationId xmlns:a16="http://schemas.microsoft.com/office/drawing/2014/main" id="{3AE3DE43-26FA-0B44-8A23-7BDB90E0A89F}"/>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grpSp>
      </p:grpSp>
      <p:cxnSp>
        <p:nvCxnSpPr>
          <p:cNvPr id="176" name="Straight Connector 175">
            <a:extLst>
              <a:ext uri="{FF2B5EF4-FFF2-40B4-BE49-F238E27FC236}">
                <a16:creationId xmlns:a16="http://schemas.microsoft.com/office/drawing/2014/main" id="{84356145-BB3B-DB47-9D4F-01097C973FAC}"/>
              </a:ext>
            </a:extLst>
          </p:cNvPr>
          <p:cNvCxnSpPr>
            <a:cxnSpLocks/>
          </p:cNvCxnSpPr>
          <p:nvPr/>
        </p:nvCxnSpPr>
        <p:spPr>
          <a:xfrm>
            <a:off x="668740" y="1761067"/>
            <a:ext cx="0" cy="2793243"/>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B0226B2-3DC5-5A4E-8853-BAB8D776E17D}"/>
              </a:ext>
            </a:extLst>
          </p:cNvPr>
          <p:cNvCxnSpPr>
            <a:cxnSpLocks/>
          </p:cNvCxnSpPr>
          <p:nvPr/>
        </p:nvCxnSpPr>
        <p:spPr>
          <a:xfrm>
            <a:off x="668740" y="4546371"/>
            <a:ext cx="191176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29F29595-EC63-F445-BBE3-F6F00F40B3DA}"/>
              </a:ext>
            </a:extLst>
          </p:cNvPr>
          <p:cNvCxnSpPr>
            <a:cxnSpLocks/>
          </p:cNvCxnSpPr>
          <p:nvPr/>
        </p:nvCxnSpPr>
        <p:spPr>
          <a:xfrm flipV="1">
            <a:off x="2563707" y="3962974"/>
            <a:ext cx="0" cy="59133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93CAB15-2ADC-4B42-A41C-9313E5276FA0}"/>
              </a:ext>
            </a:extLst>
          </p:cNvPr>
          <p:cNvCxnSpPr>
            <a:cxnSpLocks/>
          </p:cNvCxnSpPr>
          <p:nvPr/>
        </p:nvCxnSpPr>
        <p:spPr>
          <a:xfrm>
            <a:off x="1150162" y="1388533"/>
            <a:ext cx="733229" cy="851385"/>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27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0473-E11E-1F4A-A9BF-DDA95455D591}"/>
              </a:ext>
            </a:extLst>
          </p:cNvPr>
          <p:cNvSpPr>
            <a:spLocks noGrp="1"/>
          </p:cNvSpPr>
          <p:nvPr>
            <p:ph type="title"/>
          </p:nvPr>
        </p:nvSpPr>
        <p:spPr/>
        <p:txBody>
          <a:bodyPr/>
          <a:lstStyle/>
          <a:p>
            <a:r>
              <a:rPr lang="en-US" dirty="0"/>
              <a:t>Network layer:</a:t>
            </a:r>
            <a:r>
              <a:rPr lang="en-US" b="1" dirty="0"/>
              <a:t> </a:t>
            </a:r>
            <a:r>
              <a:rPr lang="en-US" dirty="0"/>
              <a:t>Exercise</a:t>
            </a:r>
          </a:p>
        </p:txBody>
      </p:sp>
      <p:sp>
        <p:nvSpPr>
          <p:cNvPr id="3" name="Content Placeholder 2">
            <a:extLst>
              <a:ext uri="{FF2B5EF4-FFF2-40B4-BE49-F238E27FC236}">
                <a16:creationId xmlns:a16="http://schemas.microsoft.com/office/drawing/2014/main" id="{55276BEB-F2A3-E147-AAAF-F6619A315B67}"/>
              </a:ext>
            </a:extLst>
          </p:cNvPr>
          <p:cNvSpPr>
            <a:spLocks noGrp="1"/>
          </p:cNvSpPr>
          <p:nvPr>
            <p:ph idx="1"/>
          </p:nvPr>
        </p:nvSpPr>
        <p:spPr/>
        <p:txBody>
          <a:bodyPr/>
          <a:lstStyle/>
          <a:p>
            <a:r>
              <a:rPr lang="en-US" sz="1400" dirty="0"/>
              <a:t>An IP packet has arrived with the first few hexadecimal digits as shown below:  </a:t>
            </a:r>
            <a:endParaRPr lang="en-US" sz="1400" dirty="0">
              <a:solidFill>
                <a:srgbClr val="0070C0"/>
              </a:solidFill>
            </a:endParaRPr>
          </a:p>
          <a:p>
            <a:pPr marL="0" indent="0" algn="ctr">
              <a:buNone/>
            </a:pPr>
            <a:endParaRPr lang="en-US" sz="1400" dirty="0">
              <a:solidFill>
                <a:srgbClr val="0070C0"/>
              </a:solidFill>
            </a:endParaRPr>
          </a:p>
          <a:p>
            <a:pPr marL="0" indent="0" algn="ctr">
              <a:buNone/>
            </a:pPr>
            <a:endParaRPr lang="en-US" sz="1400" dirty="0">
              <a:solidFill>
                <a:srgbClr val="0070C0"/>
              </a:solidFill>
            </a:endParaRPr>
          </a:p>
          <a:p>
            <a:pPr marL="0" indent="0" algn="ctr">
              <a:buNone/>
            </a:pPr>
            <a:endParaRPr lang="en-US" sz="1400" dirty="0">
              <a:solidFill>
                <a:srgbClr val="0070C0"/>
              </a:solidFill>
            </a:endParaRPr>
          </a:p>
          <a:p>
            <a:pPr marL="0" indent="0" algn="ctr">
              <a:buNone/>
            </a:pPr>
            <a:r>
              <a:rPr lang="en-US" sz="1400" dirty="0">
                <a:solidFill>
                  <a:srgbClr val="0070C0"/>
                </a:solidFill>
              </a:rPr>
              <a:t>4500 0028 0001 0000 0A06 0021 851B A27D 851B 8180</a:t>
            </a:r>
            <a:r>
              <a:rPr lang="en-US" sz="1400" dirty="0"/>
              <a:t>.......... </a:t>
            </a:r>
            <a:endParaRPr lang="en-US" sz="1200" dirty="0"/>
          </a:p>
          <a:p>
            <a:pPr lvl="1"/>
            <a:r>
              <a:rPr lang="en-US" sz="1200" dirty="0"/>
              <a:t>How many hops can this packet travel before being dropped? </a:t>
            </a:r>
          </a:p>
          <a:p>
            <a:pPr lvl="1"/>
            <a:r>
              <a:rPr lang="en-US" sz="1200" dirty="0"/>
              <a:t>What upper layer protocol the data belongs to?</a:t>
            </a:r>
          </a:p>
          <a:p>
            <a:pPr lvl="1"/>
            <a:endParaRPr lang="en-US" sz="1200" dirty="0"/>
          </a:p>
          <a:p>
            <a:pPr lvl="1"/>
            <a:endParaRPr lang="en-US" sz="1200" dirty="0"/>
          </a:p>
          <a:p>
            <a:pPr marL="0" indent="0">
              <a:buNone/>
            </a:pPr>
            <a:endParaRPr lang="en-US" sz="1400" dirty="0"/>
          </a:p>
          <a:p>
            <a:pPr lvl="8"/>
            <a:endParaRPr lang="en-US" dirty="0"/>
          </a:p>
        </p:txBody>
      </p:sp>
      <p:sp>
        <p:nvSpPr>
          <p:cNvPr id="4" name="Slide Number Placeholder 3">
            <a:extLst>
              <a:ext uri="{FF2B5EF4-FFF2-40B4-BE49-F238E27FC236}">
                <a16:creationId xmlns:a16="http://schemas.microsoft.com/office/drawing/2014/main" id="{D2477049-0117-C147-9F91-3AA5759882F9}"/>
              </a:ext>
            </a:extLst>
          </p:cNvPr>
          <p:cNvSpPr>
            <a:spLocks noGrp="1"/>
          </p:cNvSpPr>
          <p:nvPr>
            <p:ph type="sldNum" sz="quarter" idx="12"/>
          </p:nvPr>
        </p:nvSpPr>
        <p:spPr/>
        <p:txBody>
          <a:bodyPr/>
          <a:lstStyle/>
          <a:p>
            <a:fld id="{8E41B671-95F8-AD49-965B-CC100353298F}" type="slidenum">
              <a:rPr lang="en-AU" altLang="x-none" smtClean="0"/>
              <a:pPr/>
              <a:t>15</a:t>
            </a:fld>
            <a:endParaRPr lang="en-AU" altLang="x-none"/>
          </a:p>
        </p:txBody>
      </p:sp>
      <p:graphicFrame>
        <p:nvGraphicFramePr>
          <p:cNvPr id="18" name="Table 17">
            <a:extLst>
              <a:ext uri="{FF2B5EF4-FFF2-40B4-BE49-F238E27FC236}">
                <a16:creationId xmlns:a16="http://schemas.microsoft.com/office/drawing/2014/main" id="{237EB035-440D-7F43-A7EA-77EB539DDE7D}"/>
              </a:ext>
            </a:extLst>
          </p:cNvPr>
          <p:cNvGraphicFramePr>
            <a:graphicFrameLocks noGrp="1"/>
          </p:cNvGraphicFramePr>
          <p:nvPr>
            <p:extLst>
              <p:ext uri="{D42A27DB-BD31-4B8C-83A1-F6EECF244321}">
                <p14:modId xmlns:p14="http://schemas.microsoft.com/office/powerpoint/2010/main" val="2781639064"/>
              </p:ext>
            </p:extLst>
          </p:nvPr>
        </p:nvGraphicFramePr>
        <p:xfrm>
          <a:off x="6962133" y="2477991"/>
          <a:ext cx="1758016" cy="1745395"/>
        </p:xfrm>
        <a:graphic>
          <a:graphicData uri="http://schemas.openxmlformats.org/drawingml/2006/table">
            <a:tbl>
              <a:tblPr firstRow="1" bandRow="1">
                <a:tableStyleId>{5C22544A-7EE6-4342-B048-85BDC9FD1C3A}</a:tableStyleId>
              </a:tblPr>
              <a:tblGrid>
                <a:gridCol w="723889">
                  <a:extLst>
                    <a:ext uri="{9D8B030D-6E8A-4147-A177-3AD203B41FA5}">
                      <a16:colId xmlns:a16="http://schemas.microsoft.com/office/drawing/2014/main" val="20000"/>
                    </a:ext>
                  </a:extLst>
                </a:gridCol>
                <a:gridCol w="1034127">
                  <a:extLst>
                    <a:ext uri="{9D8B030D-6E8A-4147-A177-3AD203B41FA5}">
                      <a16:colId xmlns:a16="http://schemas.microsoft.com/office/drawing/2014/main" val="20001"/>
                    </a:ext>
                  </a:extLst>
                </a:gridCol>
              </a:tblGrid>
              <a:tr h="373795">
                <a:tc>
                  <a:txBody>
                    <a:bodyPr/>
                    <a:lstStyle/>
                    <a:p>
                      <a:r>
                        <a:rPr lang="en-US" sz="1200" dirty="0"/>
                        <a:t>Value</a:t>
                      </a:r>
                    </a:p>
                  </a:txBody>
                  <a:tcPr/>
                </a:tc>
                <a:tc>
                  <a:txBody>
                    <a:bodyPr/>
                    <a:lstStyle/>
                    <a:p>
                      <a:r>
                        <a:rPr lang="en-US" sz="1200" dirty="0"/>
                        <a:t>Protocol</a:t>
                      </a:r>
                    </a:p>
                  </a:txBody>
                  <a:tcPr/>
                </a:tc>
                <a:extLst>
                  <a:ext uri="{0D108BD9-81ED-4DB2-BD59-A6C34878D82A}">
                    <a16:rowId xmlns:a16="http://schemas.microsoft.com/office/drawing/2014/main" val="10000"/>
                  </a:ext>
                </a:extLst>
              </a:tr>
              <a:tr h="174626">
                <a:tc>
                  <a:txBody>
                    <a:bodyPr/>
                    <a:lstStyle/>
                    <a:p>
                      <a:r>
                        <a:rPr lang="en-US" sz="1200" dirty="0"/>
                        <a:t>1</a:t>
                      </a:r>
                    </a:p>
                  </a:txBody>
                  <a:tcPr/>
                </a:tc>
                <a:tc>
                  <a:txBody>
                    <a:bodyPr/>
                    <a:lstStyle/>
                    <a:p>
                      <a:r>
                        <a:rPr lang="en-US" sz="1200" dirty="0"/>
                        <a:t>ICMP</a:t>
                      </a:r>
                    </a:p>
                  </a:txBody>
                  <a:tcPr/>
                </a:tc>
                <a:extLst>
                  <a:ext uri="{0D108BD9-81ED-4DB2-BD59-A6C34878D82A}">
                    <a16:rowId xmlns:a16="http://schemas.microsoft.com/office/drawing/2014/main" val="10001"/>
                  </a:ext>
                </a:extLst>
              </a:tr>
              <a:tr h="250766">
                <a:tc>
                  <a:txBody>
                    <a:bodyPr/>
                    <a:lstStyle/>
                    <a:p>
                      <a:r>
                        <a:rPr lang="en-US" sz="1200" dirty="0"/>
                        <a:t>2</a:t>
                      </a:r>
                    </a:p>
                  </a:txBody>
                  <a:tcPr/>
                </a:tc>
                <a:tc>
                  <a:txBody>
                    <a:bodyPr/>
                    <a:lstStyle/>
                    <a:p>
                      <a:r>
                        <a:rPr lang="en-US" sz="1200" dirty="0"/>
                        <a:t>IGMP</a:t>
                      </a:r>
                    </a:p>
                  </a:txBody>
                  <a:tcPr/>
                </a:tc>
                <a:extLst>
                  <a:ext uri="{0D108BD9-81ED-4DB2-BD59-A6C34878D82A}">
                    <a16:rowId xmlns:a16="http://schemas.microsoft.com/office/drawing/2014/main" val="10002"/>
                  </a:ext>
                </a:extLst>
              </a:tr>
              <a:tr h="250766">
                <a:tc>
                  <a:txBody>
                    <a:bodyPr/>
                    <a:lstStyle/>
                    <a:p>
                      <a:r>
                        <a:rPr lang="en-US" sz="1200" dirty="0"/>
                        <a:t>6</a:t>
                      </a:r>
                    </a:p>
                  </a:txBody>
                  <a:tcPr/>
                </a:tc>
                <a:tc>
                  <a:txBody>
                    <a:bodyPr/>
                    <a:lstStyle/>
                    <a:p>
                      <a:r>
                        <a:rPr lang="en-US" sz="1200" dirty="0"/>
                        <a:t>TCP</a:t>
                      </a:r>
                    </a:p>
                  </a:txBody>
                  <a:tcPr/>
                </a:tc>
                <a:extLst>
                  <a:ext uri="{0D108BD9-81ED-4DB2-BD59-A6C34878D82A}">
                    <a16:rowId xmlns:a16="http://schemas.microsoft.com/office/drawing/2014/main" val="10003"/>
                  </a:ext>
                </a:extLst>
              </a:tr>
              <a:tr h="250766">
                <a:tc>
                  <a:txBody>
                    <a:bodyPr/>
                    <a:lstStyle/>
                    <a:p>
                      <a:r>
                        <a:rPr lang="en-US" sz="1200" dirty="0"/>
                        <a:t>7</a:t>
                      </a:r>
                    </a:p>
                  </a:txBody>
                  <a:tcPr/>
                </a:tc>
                <a:tc>
                  <a:txBody>
                    <a:bodyPr/>
                    <a:lstStyle/>
                    <a:p>
                      <a:r>
                        <a:rPr lang="en-US" sz="1200" dirty="0"/>
                        <a:t>UDP</a:t>
                      </a:r>
                    </a:p>
                  </a:txBody>
                  <a:tcPr/>
                </a:tc>
                <a:extLst>
                  <a:ext uri="{0D108BD9-81ED-4DB2-BD59-A6C34878D82A}">
                    <a16:rowId xmlns:a16="http://schemas.microsoft.com/office/drawing/2014/main" val="10004"/>
                  </a:ext>
                </a:extLst>
              </a:tr>
              <a:tr h="250766">
                <a:tc>
                  <a:txBody>
                    <a:bodyPr/>
                    <a:lstStyle/>
                    <a:p>
                      <a:r>
                        <a:rPr lang="en-US" sz="1200" dirty="0"/>
                        <a:t>89</a:t>
                      </a:r>
                    </a:p>
                  </a:txBody>
                  <a:tcPr/>
                </a:tc>
                <a:tc>
                  <a:txBody>
                    <a:bodyPr/>
                    <a:lstStyle/>
                    <a:p>
                      <a:r>
                        <a:rPr lang="en-US" sz="1200" dirty="0"/>
                        <a:t>OSPF</a:t>
                      </a:r>
                    </a:p>
                  </a:txBody>
                  <a:tcPr/>
                </a:tc>
                <a:extLst>
                  <a:ext uri="{0D108BD9-81ED-4DB2-BD59-A6C34878D82A}">
                    <a16:rowId xmlns:a16="http://schemas.microsoft.com/office/drawing/2014/main" val="10005"/>
                  </a:ext>
                </a:extLst>
              </a:tr>
            </a:tbl>
          </a:graphicData>
        </a:graphic>
      </p:graphicFrame>
      <p:pic>
        <p:nvPicPr>
          <p:cNvPr id="19" name="Picture 6">
            <a:extLst>
              <a:ext uri="{FF2B5EF4-FFF2-40B4-BE49-F238E27FC236}">
                <a16:creationId xmlns:a16="http://schemas.microsoft.com/office/drawing/2014/main" id="{B845A961-D129-A148-B709-9F2529E8F3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778" b="19140"/>
          <a:stretch/>
        </p:blipFill>
        <p:spPr bwMode="auto">
          <a:xfrm>
            <a:off x="1526189" y="2943391"/>
            <a:ext cx="4217727" cy="14241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6">
            <a:extLst>
              <a:ext uri="{FF2B5EF4-FFF2-40B4-BE49-F238E27FC236}">
                <a16:creationId xmlns:a16="http://schemas.microsoft.com/office/drawing/2014/main" id="{50C51CCE-D079-F546-8414-74338776C93E}"/>
              </a:ext>
            </a:extLst>
          </p:cNvPr>
          <p:cNvPicPr>
            <a:picLocks noChangeAspect="1" noChangeArrowheads="1"/>
          </p:cNvPicPr>
          <p:nvPr/>
        </p:nvPicPr>
        <p:blipFill rotWithShape="1">
          <a:blip r:embed="rId4" cstate="print"/>
          <a:srcRect r="71403" b="73561"/>
          <a:stretch/>
        </p:blipFill>
        <p:spPr bwMode="auto">
          <a:xfrm>
            <a:off x="273210" y="1417758"/>
            <a:ext cx="1403923" cy="961656"/>
          </a:xfrm>
          <a:prstGeom prst="rect">
            <a:avLst/>
          </a:prstGeom>
          <a:noFill/>
          <a:ln w="9525">
            <a:noFill/>
            <a:miter lim="800000"/>
            <a:headEnd/>
            <a:tailEnd/>
          </a:ln>
          <a:effectLst/>
        </p:spPr>
      </p:pic>
      <p:pic>
        <p:nvPicPr>
          <p:cNvPr id="24" name="Picture 6">
            <a:extLst>
              <a:ext uri="{FF2B5EF4-FFF2-40B4-BE49-F238E27FC236}">
                <a16:creationId xmlns:a16="http://schemas.microsoft.com/office/drawing/2014/main" id="{830A3B7C-A783-A94C-B6A5-5226363A458E}"/>
              </a:ext>
            </a:extLst>
          </p:cNvPr>
          <p:cNvPicPr>
            <a:picLocks noChangeAspect="1" noChangeArrowheads="1"/>
          </p:cNvPicPr>
          <p:nvPr/>
        </p:nvPicPr>
        <p:blipFill rotWithShape="1">
          <a:blip r:embed="rId4" cstate="print"/>
          <a:srcRect l="70936" b="73561"/>
          <a:stretch/>
        </p:blipFill>
        <p:spPr bwMode="auto">
          <a:xfrm>
            <a:off x="7266210" y="1414273"/>
            <a:ext cx="1426861" cy="961656"/>
          </a:xfrm>
          <a:prstGeom prst="rect">
            <a:avLst/>
          </a:prstGeom>
          <a:noFill/>
          <a:ln w="9525">
            <a:noFill/>
            <a:miter lim="800000"/>
            <a:headEnd/>
            <a:tailEnd/>
          </a:ln>
          <a:effectLst/>
        </p:spPr>
      </p:pic>
      <p:cxnSp>
        <p:nvCxnSpPr>
          <p:cNvPr id="26" name="Straight Arrow Connector 25">
            <a:extLst>
              <a:ext uri="{FF2B5EF4-FFF2-40B4-BE49-F238E27FC236}">
                <a16:creationId xmlns:a16="http://schemas.microsoft.com/office/drawing/2014/main" id="{B684CBCB-9679-E440-9627-98698FD04E83}"/>
              </a:ext>
            </a:extLst>
          </p:cNvPr>
          <p:cNvCxnSpPr/>
          <p:nvPr/>
        </p:nvCxnSpPr>
        <p:spPr>
          <a:xfrm flipH="1">
            <a:off x="7252356" y="2299855"/>
            <a:ext cx="2521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A0CAF9-BD91-D84B-AFFD-6DB0C6983D32}"/>
              </a:ext>
            </a:extLst>
          </p:cNvPr>
          <p:cNvCxnSpPr/>
          <p:nvPr/>
        </p:nvCxnSpPr>
        <p:spPr>
          <a:xfrm flipH="1">
            <a:off x="1424943" y="2304473"/>
            <a:ext cx="2521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1C6F7624-B860-2E4E-A6B0-8232AA688146}"/>
              </a:ext>
            </a:extLst>
          </p:cNvPr>
          <p:cNvGraphicFramePr>
            <a:graphicFrameLocks noGrp="1"/>
          </p:cNvGraphicFramePr>
          <p:nvPr>
            <p:extLst>
              <p:ext uri="{D42A27DB-BD31-4B8C-83A1-F6EECF244321}">
                <p14:modId xmlns:p14="http://schemas.microsoft.com/office/powerpoint/2010/main" val="2029108875"/>
              </p:ext>
            </p:extLst>
          </p:nvPr>
        </p:nvGraphicFramePr>
        <p:xfrm>
          <a:off x="178422" y="4434494"/>
          <a:ext cx="8666820" cy="370840"/>
        </p:xfrm>
        <a:graphic>
          <a:graphicData uri="http://schemas.openxmlformats.org/drawingml/2006/table">
            <a:tbl>
              <a:tblPr firstRow="1" bandRow="1">
                <a:tableStyleId>{5C22544A-7EE6-4342-B048-85BDC9FD1C3A}</a:tableStyleId>
              </a:tblPr>
              <a:tblGrid>
                <a:gridCol w="446269">
                  <a:extLst>
                    <a:ext uri="{9D8B030D-6E8A-4147-A177-3AD203B41FA5}">
                      <a16:colId xmlns:a16="http://schemas.microsoft.com/office/drawing/2014/main" val="3870995469"/>
                    </a:ext>
                  </a:extLst>
                </a:gridCol>
                <a:gridCol w="488887">
                  <a:extLst>
                    <a:ext uri="{9D8B030D-6E8A-4147-A177-3AD203B41FA5}">
                      <a16:colId xmlns:a16="http://schemas.microsoft.com/office/drawing/2014/main" val="822614795"/>
                    </a:ext>
                  </a:extLst>
                </a:gridCol>
                <a:gridCol w="416460">
                  <a:extLst>
                    <a:ext uri="{9D8B030D-6E8A-4147-A177-3AD203B41FA5}">
                      <a16:colId xmlns:a16="http://schemas.microsoft.com/office/drawing/2014/main" val="607613014"/>
                    </a:ext>
                  </a:extLst>
                </a:gridCol>
                <a:gridCol w="733330">
                  <a:extLst>
                    <a:ext uri="{9D8B030D-6E8A-4147-A177-3AD203B41FA5}">
                      <a16:colId xmlns:a16="http://schemas.microsoft.com/office/drawing/2014/main" val="1417654642"/>
                    </a:ext>
                  </a:extLst>
                </a:gridCol>
                <a:gridCol w="760491">
                  <a:extLst>
                    <a:ext uri="{9D8B030D-6E8A-4147-A177-3AD203B41FA5}">
                      <a16:colId xmlns:a16="http://schemas.microsoft.com/office/drawing/2014/main" val="2679047355"/>
                    </a:ext>
                  </a:extLst>
                </a:gridCol>
                <a:gridCol w="398353">
                  <a:extLst>
                    <a:ext uri="{9D8B030D-6E8A-4147-A177-3AD203B41FA5}">
                      <a16:colId xmlns:a16="http://schemas.microsoft.com/office/drawing/2014/main" val="3434370514"/>
                    </a:ext>
                  </a:extLst>
                </a:gridCol>
                <a:gridCol w="597529">
                  <a:extLst>
                    <a:ext uri="{9D8B030D-6E8A-4147-A177-3AD203B41FA5}">
                      <a16:colId xmlns:a16="http://schemas.microsoft.com/office/drawing/2014/main" val="3676903560"/>
                    </a:ext>
                  </a:extLst>
                </a:gridCol>
                <a:gridCol w="570368">
                  <a:extLst>
                    <a:ext uri="{9D8B030D-6E8A-4147-A177-3AD203B41FA5}">
                      <a16:colId xmlns:a16="http://schemas.microsoft.com/office/drawing/2014/main" val="1363265613"/>
                    </a:ext>
                  </a:extLst>
                </a:gridCol>
                <a:gridCol w="706170">
                  <a:extLst>
                    <a:ext uri="{9D8B030D-6E8A-4147-A177-3AD203B41FA5}">
                      <a16:colId xmlns:a16="http://schemas.microsoft.com/office/drawing/2014/main" val="15420418"/>
                    </a:ext>
                  </a:extLst>
                </a:gridCol>
                <a:gridCol w="733331">
                  <a:extLst>
                    <a:ext uri="{9D8B030D-6E8A-4147-A177-3AD203B41FA5}">
                      <a16:colId xmlns:a16="http://schemas.microsoft.com/office/drawing/2014/main" val="373165660"/>
                    </a:ext>
                  </a:extLst>
                </a:gridCol>
                <a:gridCol w="1376127">
                  <a:extLst>
                    <a:ext uri="{9D8B030D-6E8A-4147-A177-3AD203B41FA5}">
                      <a16:colId xmlns:a16="http://schemas.microsoft.com/office/drawing/2014/main" val="2111739924"/>
                    </a:ext>
                  </a:extLst>
                </a:gridCol>
                <a:gridCol w="1439505">
                  <a:extLst>
                    <a:ext uri="{9D8B030D-6E8A-4147-A177-3AD203B41FA5}">
                      <a16:colId xmlns:a16="http://schemas.microsoft.com/office/drawing/2014/main" val="1670069729"/>
                    </a:ext>
                  </a:extLst>
                </a:gridCol>
              </a:tblGrid>
              <a:tr h="370840">
                <a:tc>
                  <a:txBody>
                    <a:bodyPr/>
                    <a:lstStyle/>
                    <a:p>
                      <a:r>
                        <a:rPr lang="en-US" dirty="0"/>
                        <a:t>4</a:t>
                      </a:r>
                    </a:p>
                  </a:txBody>
                  <a:tcPr/>
                </a:tc>
                <a:tc>
                  <a:txBody>
                    <a:bodyPr/>
                    <a:lstStyle/>
                    <a:p>
                      <a:r>
                        <a:rPr lang="en-US" dirty="0"/>
                        <a:t>5</a:t>
                      </a:r>
                    </a:p>
                  </a:txBody>
                  <a:tcPr/>
                </a:tc>
                <a:tc>
                  <a:txBody>
                    <a:bodyPr/>
                    <a:lstStyle/>
                    <a:p>
                      <a:r>
                        <a:rPr lang="en-US" dirty="0"/>
                        <a:t>0</a:t>
                      </a:r>
                    </a:p>
                  </a:txBody>
                  <a:tcPr/>
                </a:tc>
                <a:tc>
                  <a:txBody>
                    <a:bodyPr/>
                    <a:lstStyle/>
                    <a:p>
                      <a:r>
                        <a:rPr lang="en-US" dirty="0"/>
                        <a:t>0028</a:t>
                      </a:r>
                    </a:p>
                  </a:txBody>
                  <a:tcPr/>
                </a:tc>
                <a:tc>
                  <a:txBody>
                    <a:bodyPr/>
                    <a:lstStyle/>
                    <a:p>
                      <a:r>
                        <a:rPr lang="en-US" dirty="0"/>
                        <a:t>0001</a:t>
                      </a:r>
                    </a:p>
                  </a:txBody>
                  <a:tcPr/>
                </a:tc>
                <a:tc>
                  <a:txBody>
                    <a:bodyPr/>
                    <a:lstStyle/>
                    <a:p>
                      <a:r>
                        <a:rPr lang="en-US" dirty="0"/>
                        <a:t>0</a:t>
                      </a:r>
                    </a:p>
                  </a:txBody>
                  <a:tcPr/>
                </a:tc>
                <a:tc>
                  <a:txBody>
                    <a:bodyPr/>
                    <a:lstStyle/>
                    <a:p>
                      <a:r>
                        <a:rPr lang="en-US" dirty="0"/>
                        <a:t>0</a:t>
                      </a:r>
                    </a:p>
                  </a:txBody>
                  <a:tcPr/>
                </a:tc>
                <a:tc>
                  <a:txBody>
                    <a:bodyPr/>
                    <a:lstStyle/>
                    <a:p>
                      <a:r>
                        <a:rPr lang="en-US" dirty="0"/>
                        <a:t>0A</a:t>
                      </a:r>
                    </a:p>
                  </a:txBody>
                  <a:tcPr/>
                </a:tc>
                <a:tc>
                  <a:txBody>
                    <a:bodyPr/>
                    <a:lstStyle/>
                    <a:p>
                      <a:r>
                        <a:rPr lang="en-US" dirty="0"/>
                        <a:t>06</a:t>
                      </a:r>
                    </a:p>
                  </a:txBody>
                  <a:tcPr/>
                </a:tc>
                <a:tc>
                  <a:txBody>
                    <a:bodyPr/>
                    <a:lstStyle/>
                    <a:p>
                      <a:r>
                        <a:rPr lang="en-US" dirty="0"/>
                        <a:t>0021</a:t>
                      </a:r>
                    </a:p>
                  </a:txBody>
                  <a:tcPr/>
                </a:tc>
                <a:tc>
                  <a:txBody>
                    <a:bodyPr/>
                    <a:lstStyle/>
                    <a:p>
                      <a:r>
                        <a:rPr lang="en-US" dirty="0"/>
                        <a:t>851B A27D </a:t>
                      </a:r>
                    </a:p>
                  </a:txBody>
                  <a:tcPr/>
                </a:tc>
                <a:tc>
                  <a:txBody>
                    <a:bodyPr/>
                    <a:lstStyle/>
                    <a:p>
                      <a:r>
                        <a:rPr lang="en-US" dirty="0"/>
                        <a:t>851B 8180</a:t>
                      </a:r>
                    </a:p>
                  </a:txBody>
                  <a:tcPr/>
                </a:tc>
                <a:extLst>
                  <a:ext uri="{0D108BD9-81ED-4DB2-BD59-A6C34878D82A}">
                    <a16:rowId xmlns:a16="http://schemas.microsoft.com/office/drawing/2014/main" val="55675842"/>
                  </a:ext>
                </a:extLst>
              </a:tr>
            </a:tbl>
          </a:graphicData>
        </a:graphic>
      </p:graphicFrame>
      <p:sp>
        <p:nvSpPr>
          <p:cNvPr id="7" name="TextBox 6">
            <a:extLst>
              <a:ext uri="{FF2B5EF4-FFF2-40B4-BE49-F238E27FC236}">
                <a16:creationId xmlns:a16="http://schemas.microsoft.com/office/drawing/2014/main" id="{B92F4B6B-8ACC-E244-92F5-F68FB813CA16}"/>
              </a:ext>
            </a:extLst>
          </p:cNvPr>
          <p:cNvSpPr txBox="1"/>
          <p:nvPr/>
        </p:nvSpPr>
        <p:spPr>
          <a:xfrm rot="16200000">
            <a:off x="-14718" y="3833701"/>
            <a:ext cx="923454" cy="276999"/>
          </a:xfrm>
          <a:prstGeom prst="rect">
            <a:avLst/>
          </a:prstGeom>
          <a:noFill/>
        </p:spPr>
        <p:txBody>
          <a:bodyPr wrap="square" rtlCol="0">
            <a:spAutoFit/>
          </a:bodyPr>
          <a:lstStyle/>
          <a:p>
            <a:r>
              <a:rPr lang="en-US" sz="1200" dirty="0"/>
              <a:t>version</a:t>
            </a:r>
          </a:p>
        </p:txBody>
      </p:sp>
      <p:sp>
        <p:nvSpPr>
          <p:cNvPr id="8" name="TextBox 7">
            <a:extLst>
              <a:ext uri="{FF2B5EF4-FFF2-40B4-BE49-F238E27FC236}">
                <a16:creationId xmlns:a16="http://schemas.microsoft.com/office/drawing/2014/main" id="{ABFB3C19-B2B6-474E-8102-CB2EA20D0495}"/>
              </a:ext>
            </a:extLst>
          </p:cNvPr>
          <p:cNvSpPr txBox="1"/>
          <p:nvPr/>
        </p:nvSpPr>
        <p:spPr>
          <a:xfrm rot="16200000">
            <a:off x="398011" y="3833699"/>
            <a:ext cx="923454" cy="276999"/>
          </a:xfrm>
          <a:prstGeom prst="rect">
            <a:avLst/>
          </a:prstGeom>
          <a:noFill/>
        </p:spPr>
        <p:txBody>
          <a:bodyPr wrap="square" rtlCol="0">
            <a:spAutoFit/>
          </a:bodyPr>
          <a:lstStyle/>
          <a:p>
            <a:r>
              <a:rPr lang="en-US" sz="1200" dirty="0"/>
              <a:t>HLEN</a:t>
            </a:r>
          </a:p>
        </p:txBody>
      </p:sp>
      <p:sp>
        <p:nvSpPr>
          <p:cNvPr id="9" name="TextBox 8">
            <a:extLst>
              <a:ext uri="{FF2B5EF4-FFF2-40B4-BE49-F238E27FC236}">
                <a16:creationId xmlns:a16="http://schemas.microsoft.com/office/drawing/2014/main" id="{86C22334-B4C5-1047-822C-0BE668267230}"/>
              </a:ext>
            </a:extLst>
          </p:cNvPr>
          <p:cNvSpPr txBox="1"/>
          <p:nvPr/>
        </p:nvSpPr>
        <p:spPr>
          <a:xfrm rot="16200000">
            <a:off x="856525" y="3844645"/>
            <a:ext cx="923454" cy="276999"/>
          </a:xfrm>
          <a:prstGeom prst="rect">
            <a:avLst/>
          </a:prstGeom>
          <a:noFill/>
        </p:spPr>
        <p:txBody>
          <a:bodyPr wrap="square" rtlCol="0">
            <a:spAutoFit/>
          </a:bodyPr>
          <a:lstStyle/>
          <a:p>
            <a:r>
              <a:rPr lang="en-US" sz="1200" dirty="0"/>
              <a:t>service</a:t>
            </a:r>
          </a:p>
        </p:txBody>
      </p:sp>
      <p:sp>
        <p:nvSpPr>
          <p:cNvPr id="10" name="TextBox 9">
            <a:extLst>
              <a:ext uri="{FF2B5EF4-FFF2-40B4-BE49-F238E27FC236}">
                <a16:creationId xmlns:a16="http://schemas.microsoft.com/office/drawing/2014/main" id="{B1C25F30-0FF0-FA46-BC1A-0F8CFF0F7F39}"/>
              </a:ext>
            </a:extLst>
          </p:cNvPr>
          <p:cNvSpPr txBox="1"/>
          <p:nvPr/>
        </p:nvSpPr>
        <p:spPr>
          <a:xfrm rot="16200000">
            <a:off x="1249781" y="3740521"/>
            <a:ext cx="1131703" cy="276999"/>
          </a:xfrm>
          <a:prstGeom prst="rect">
            <a:avLst/>
          </a:prstGeom>
          <a:noFill/>
        </p:spPr>
        <p:txBody>
          <a:bodyPr wrap="square" rtlCol="0">
            <a:spAutoFit/>
          </a:bodyPr>
          <a:lstStyle/>
          <a:p>
            <a:r>
              <a:rPr lang="en-US" sz="1200" dirty="0"/>
              <a:t>total length</a:t>
            </a:r>
          </a:p>
        </p:txBody>
      </p:sp>
      <p:sp>
        <p:nvSpPr>
          <p:cNvPr id="11" name="TextBox 10">
            <a:extLst>
              <a:ext uri="{FF2B5EF4-FFF2-40B4-BE49-F238E27FC236}">
                <a16:creationId xmlns:a16="http://schemas.microsoft.com/office/drawing/2014/main" id="{2AA9ADFA-3B4A-6040-879A-D8C826DCB44C}"/>
              </a:ext>
            </a:extLst>
          </p:cNvPr>
          <p:cNvSpPr txBox="1"/>
          <p:nvPr/>
        </p:nvSpPr>
        <p:spPr>
          <a:xfrm rot="16200000">
            <a:off x="2036756" y="3694125"/>
            <a:ext cx="1224494" cy="276999"/>
          </a:xfrm>
          <a:prstGeom prst="rect">
            <a:avLst/>
          </a:prstGeom>
          <a:noFill/>
        </p:spPr>
        <p:txBody>
          <a:bodyPr wrap="square" rtlCol="0">
            <a:spAutoFit/>
          </a:bodyPr>
          <a:lstStyle/>
          <a:p>
            <a:r>
              <a:rPr lang="en-US" sz="1200" dirty="0"/>
              <a:t>identification</a:t>
            </a:r>
          </a:p>
        </p:txBody>
      </p:sp>
      <p:sp>
        <p:nvSpPr>
          <p:cNvPr id="12" name="TextBox 11">
            <a:extLst>
              <a:ext uri="{FF2B5EF4-FFF2-40B4-BE49-F238E27FC236}">
                <a16:creationId xmlns:a16="http://schemas.microsoft.com/office/drawing/2014/main" id="{B20856C9-D95C-2644-BE5C-EE5B78AA804B}"/>
              </a:ext>
            </a:extLst>
          </p:cNvPr>
          <p:cNvSpPr txBox="1"/>
          <p:nvPr/>
        </p:nvSpPr>
        <p:spPr>
          <a:xfrm rot="16200000">
            <a:off x="2577174" y="3683426"/>
            <a:ext cx="1224494" cy="276999"/>
          </a:xfrm>
          <a:prstGeom prst="rect">
            <a:avLst/>
          </a:prstGeom>
          <a:noFill/>
        </p:spPr>
        <p:txBody>
          <a:bodyPr wrap="square" rtlCol="0">
            <a:spAutoFit/>
          </a:bodyPr>
          <a:lstStyle/>
          <a:p>
            <a:r>
              <a:rPr lang="en-US" sz="1200" dirty="0"/>
              <a:t>flags</a:t>
            </a:r>
          </a:p>
        </p:txBody>
      </p:sp>
      <p:sp>
        <p:nvSpPr>
          <p:cNvPr id="13" name="TextBox 12">
            <a:extLst>
              <a:ext uri="{FF2B5EF4-FFF2-40B4-BE49-F238E27FC236}">
                <a16:creationId xmlns:a16="http://schemas.microsoft.com/office/drawing/2014/main" id="{CF8E9D90-DB56-2845-8FD6-BAB600E8BB5A}"/>
              </a:ext>
            </a:extLst>
          </p:cNvPr>
          <p:cNvSpPr txBox="1"/>
          <p:nvPr/>
        </p:nvSpPr>
        <p:spPr>
          <a:xfrm rot="16200000">
            <a:off x="3151235" y="3729607"/>
            <a:ext cx="1109876" cy="276999"/>
          </a:xfrm>
          <a:prstGeom prst="rect">
            <a:avLst/>
          </a:prstGeom>
          <a:noFill/>
        </p:spPr>
        <p:txBody>
          <a:bodyPr wrap="square" rtlCol="0">
            <a:spAutoFit/>
          </a:bodyPr>
          <a:lstStyle/>
          <a:p>
            <a:r>
              <a:rPr lang="en-US" sz="1200" dirty="0"/>
              <a:t>frag. offset</a:t>
            </a:r>
          </a:p>
        </p:txBody>
      </p:sp>
      <p:sp>
        <p:nvSpPr>
          <p:cNvPr id="14" name="TextBox 13">
            <a:extLst>
              <a:ext uri="{FF2B5EF4-FFF2-40B4-BE49-F238E27FC236}">
                <a16:creationId xmlns:a16="http://schemas.microsoft.com/office/drawing/2014/main" id="{B794A2C4-A5B5-5347-AF90-98C79A1A248D}"/>
              </a:ext>
            </a:extLst>
          </p:cNvPr>
          <p:cNvSpPr txBox="1"/>
          <p:nvPr/>
        </p:nvSpPr>
        <p:spPr>
          <a:xfrm rot="16200000">
            <a:off x="3671027" y="3672297"/>
            <a:ext cx="1224497" cy="276999"/>
          </a:xfrm>
          <a:prstGeom prst="rect">
            <a:avLst/>
          </a:prstGeom>
          <a:noFill/>
        </p:spPr>
        <p:txBody>
          <a:bodyPr wrap="square" rtlCol="0">
            <a:spAutoFit/>
          </a:bodyPr>
          <a:lstStyle/>
          <a:p>
            <a:r>
              <a:rPr lang="en-US" sz="1200" dirty="0"/>
              <a:t>time to live</a:t>
            </a:r>
          </a:p>
        </p:txBody>
      </p:sp>
      <p:sp>
        <p:nvSpPr>
          <p:cNvPr id="15" name="TextBox 14">
            <a:extLst>
              <a:ext uri="{FF2B5EF4-FFF2-40B4-BE49-F238E27FC236}">
                <a16:creationId xmlns:a16="http://schemas.microsoft.com/office/drawing/2014/main" id="{509701F0-E0BE-AD4C-AF35-0F769344EDD4}"/>
              </a:ext>
            </a:extLst>
          </p:cNvPr>
          <p:cNvSpPr txBox="1"/>
          <p:nvPr/>
        </p:nvSpPr>
        <p:spPr>
          <a:xfrm rot="16200000">
            <a:off x="4343444" y="3802911"/>
            <a:ext cx="986728" cy="276999"/>
          </a:xfrm>
          <a:prstGeom prst="rect">
            <a:avLst/>
          </a:prstGeom>
          <a:noFill/>
        </p:spPr>
        <p:txBody>
          <a:bodyPr wrap="square" rtlCol="0">
            <a:spAutoFit/>
          </a:bodyPr>
          <a:lstStyle/>
          <a:p>
            <a:r>
              <a:rPr lang="en-US" sz="1200" dirty="0"/>
              <a:t>protocol</a:t>
            </a:r>
          </a:p>
        </p:txBody>
      </p:sp>
      <p:sp>
        <p:nvSpPr>
          <p:cNvPr id="20" name="TextBox 19">
            <a:extLst>
              <a:ext uri="{FF2B5EF4-FFF2-40B4-BE49-F238E27FC236}">
                <a16:creationId xmlns:a16="http://schemas.microsoft.com/office/drawing/2014/main" id="{3AE089F2-3FB4-4E49-AB3E-127800397C34}"/>
              </a:ext>
            </a:extLst>
          </p:cNvPr>
          <p:cNvSpPr txBox="1"/>
          <p:nvPr/>
        </p:nvSpPr>
        <p:spPr>
          <a:xfrm rot="16200000">
            <a:off x="5067160" y="3791181"/>
            <a:ext cx="986728" cy="276999"/>
          </a:xfrm>
          <a:prstGeom prst="rect">
            <a:avLst/>
          </a:prstGeom>
          <a:noFill/>
        </p:spPr>
        <p:txBody>
          <a:bodyPr wrap="square" rtlCol="0">
            <a:spAutoFit/>
          </a:bodyPr>
          <a:lstStyle/>
          <a:p>
            <a:r>
              <a:rPr lang="en-US" sz="1200" dirty="0"/>
              <a:t>checksum</a:t>
            </a:r>
          </a:p>
        </p:txBody>
      </p:sp>
      <p:sp>
        <p:nvSpPr>
          <p:cNvPr id="21" name="TextBox 20">
            <a:extLst>
              <a:ext uri="{FF2B5EF4-FFF2-40B4-BE49-F238E27FC236}">
                <a16:creationId xmlns:a16="http://schemas.microsoft.com/office/drawing/2014/main" id="{19F4CF34-61ED-714B-9759-1DE7003D5BC0}"/>
              </a:ext>
            </a:extLst>
          </p:cNvPr>
          <p:cNvSpPr txBox="1"/>
          <p:nvPr/>
        </p:nvSpPr>
        <p:spPr>
          <a:xfrm rot="16200000">
            <a:off x="6122917" y="3809793"/>
            <a:ext cx="986728" cy="276999"/>
          </a:xfrm>
          <a:prstGeom prst="rect">
            <a:avLst/>
          </a:prstGeom>
          <a:noFill/>
        </p:spPr>
        <p:txBody>
          <a:bodyPr wrap="square" rtlCol="0">
            <a:spAutoFit/>
          </a:bodyPr>
          <a:lstStyle/>
          <a:p>
            <a:r>
              <a:rPr lang="en-US" sz="1200" dirty="0"/>
              <a:t>source IP</a:t>
            </a:r>
          </a:p>
        </p:txBody>
      </p:sp>
      <p:sp>
        <p:nvSpPr>
          <p:cNvPr id="22" name="TextBox 21">
            <a:extLst>
              <a:ext uri="{FF2B5EF4-FFF2-40B4-BE49-F238E27FC236}">
                <a16:creationId xmlns:a16="http://schemas.microsoft.com/office/drawing/2014/main" id="{CDE5D5D7-DC35-F64E-BCD3-084A772193DE}"/>
              </a:ext>
            </a:extLst>
          </p:cNvPr>
          <p:cNvSpPr txBox="1"/>
          <p:nvPr/>
        </p:nvSpPr>
        <p:spPr>
          <a:xfrm rot="16200000">
            <a:off x="7301714" y="3626200"/>
            <a:ext cx="1355854" cy="276999"/>
          </a:xfrm>
          <a:prstGeom prst="rect">
            <a:avLst/>
          </a:prstGeom>
          <a:noFill/>
        </p:spPr>
        <p:txBody>
          <a:bodyPr wrap="square" rtlCol="0">
            <a:spAutoFit/>
          </a:bodyPr>
          <a:lstStyle/>
          <a:p>
            <a:r>
              <a:rPr lang="en-US" sz="1200" dirty="0"/>
              <a:t>destination IP</a:t>
            </a:r>
          </a:p>
        </p:txBody>
      </p:sp>
    </p:spTree>
    <p:extLst>
      <p:ext uri="{BB962C8B-B14F-4D97-AF65-F5344CB8AC3E}">
        <p14:creationId xmlns:p14="http://schemas.microsoft.com/office/powerpoint/2010/main" val="7970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C46D-2D6E-4C4E-99BF-4483E09E5738}"/>
              </a:ext>
            </a:extLst>
          </p:cNvPr>
          <p:cNvSpPr>
            <a:spLocks noGrp="1"/>
          </p:cNvSpPr>
          <p:nvPr>
            <p:ph type="title"/>
          </p:nvPr>
        </p:nvSpPr>
        <p:spPr/>
        <p:txBody>
          <a:bodyPr/>
          <a:lstStyle/>
          <a:p>
            <a:r>
              <a:rPr lang="en-AU" dirty="0"/>
              <a:t>Internet Control Message Protocol</a:t>
            </a:r>
            <a:endParaRPr lang="en-US" dirty="0"/>
          </a:p>
        </p:txBody>
      </p:sp>
      <p:sp>
        <p:nvSpPr>
          <p:cNvPr id="3" name="Content Placeholder 2">
            <a:extLst>
              <a:ext uri="{FF2B5EF4-FFF2-40B4-BE49-F238E27FC236}">
                <a16:creationId xmlns:a16="http://schemas.microsoft.com/office/drawing/2014/main" id="{81687274-B1EF-5842-8EA8-4B04179FA8D9}"/>
              </a:ext>
            </a:extLst>
          </p:cNvPr>
          <p:cNvSpPr>
            <a:spLocks noGrp="1"/>
          </p:cNvSpPr>
          <p:nvPr>
            <p:ph idx="1"/>
          </p:nvPr>
        </p:nvSpPr>
        <p:spPr/>
        <p:txBody>
          <a:bodyPr/>
          <a:lstStyle/>
          <a:p>
            <a:r>
              <a:rPr lang="en-US" altLang="ko-KR" sz="1400" dirty="0"/>
              <a:t>IP provides unreliable and connectionless datagram delivery. It lacks of error control and assistance mechanisms.</a:t>
            </a:r>
          </a:p>
          <a:p>
            <a:r>
              <a:rPr lang="en-US" altLang="ko-KR" sz="1400" dirty="0"/>
              <a:t>What happens if </a:t>
            </a:r>
          </a:p>
          <a:p>
            <a:pPr lvl="1"/>
            <a:r>
              <a:rPr lang="en-US" altLang="ko-KR" sz="1400" dirty="0">
                <a:solidFill>
                  <a:schemeClr val="accent2"/>
                </a:solidFill>
              </a:rPr>
              <a:t>a router must discard a datagram because it cannot find a route;</a:t>
            </a:r>
          </a:p>
          <a:p>
            <a:pPr lvl="1"/>
            <a:r>
              <a:rPr lang="en-US" altLang="ko-KR" sz="1400" dirty="0">
                <a:solidFill>
                  <a:schemeClr val="accent2"/>
                </a:solidFill>
              </a:rPr>
              <a:t>or time  to live field has a zero value</a:t>
            </a:r>
          </a:p>
          <a:p>
            <a:pPr lvl="1"/>
            <a:r>
              <a:rPr lang="en-US" altLang="ko-KR" sz="1400" dirty="0">
                <a:solidFill>
                  <a:schemeClr val="accent2"/>
                </a:solidFill>
              </a:rPr>
              <a:t>the final destination host must discard all fragments of a datagram because it is not received all fragments, with a predetermined time limit.</a:t>
            </a:r>
          </a:p>
          <a:p>
            <a:r>
              <a:rPr lang="en-US" altLang="ko-KR" sz="1400" dirty="0"/>
              <a:t>Internet Control Message Protocol</a:t>
            </a:r>
          </a:p>
          <a:p>
            <a:pPr lvl="1"/>
            <a:r>
              <a:rPr lang="en-US" altLang="ko-KR" sz="1400" dirty="0"/>
              <a:t>Error-reporting (about a router or a host) or query message</a:t>
            </a:r>
          </a:p>
          <a:p>
            <a:endParaRPr lang="en-US" sz="1400" dirty="0"/>
          </a:p>
        </p:txBody>
      </p:sp>
      <p:sp>
        <p:nvSpPr>
          <p:cNvPr id="4" name="Slide Number Placeholder 3">
            <a:extLst>
              <a:ext uri="{FF2B5EF4-FFF2-40B4-BE49-F238E27FC236}">
                <a16:creationId xmlns:a16="http://schemas.microsoft.com/office/drawing/2014/main" id="{C56D7574-232D-344C-A57C-CFD6E0DFC773}"/>
              </a:ext>
            </a:extLst>
          </p:cNvPr>
          <p:cNvSpPr>
            <a:spLocks noGrp="1"/>
          </p:cNvSpPr>
          <p:nvPr>
            <p:ph type="sldNum" sz="quarter" idx="12"/>
          </p:nvPr>
        </p:nvSpPr>
        <p:spPr/>
        <p:txBody>
          <a:bodyPr/>
          <a:lstStyle/>
          <a:p>
            <a:fld id="{8E41B671-95F8-AD49-965B-CC100353298F}" type="slidenum">
              <a:rPr lang="en-AU" altLang="x-none" smtClean="0"/>
              <a:pPr/>
              <a:t>16</a:t>
            </a:fld>
            <a:endParaRPr lang="en-AU" altLang="x-none"/>
          </a:p>
        </p:txBody>
      </p:sp>
      <p:pic>
        <p:nvPicPr>
          <p:cNvPr id="5" name="Picture 6">
            <a:extLst>
              <a:ext uri="{FF2B5EF4-FFF2-40B4-BE49-F238E27FC236}">
                <a16:creationId xmlns:a16="http://schemas.microsoft.com/office/drawing/2014/main" id="{55F8AED0-8E38-2A4F-9FB1-9BEA7DF3C7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2288" y="3420239"/>
            <a:ext cx="5180012" cy="1697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4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A017-BBDC-C944-A040-9B6AFDFE616B}"/>
              </a:ext>
            </a:extLst>
          </p:cNvPr>
          <p:cNvSpPr>
            <a:spLocks noGrp="1"/>
          </p:cNvSpPr>
          <p:nvPr>
            <p:ph type="title"/>
          </p:nvPr>
        </p:nvSpPr>
        <p:spPr/>
        <p:txBody>
          <a:bodyPr/>
          <a:lstStyle/>
          <a:p>
            <a:r>
              <a:rPr lang="en-US" dirty="0"/>
              <a:t>ICMP: Query Message</a:t>
            </a:r>
          </a:p>
        </p:txBody>
      </p:sp>
      <p:sp>
        <p:nvSpPr>
          <p:cNvPr id="4" name="Slide Number Placeholder 3">
            <a:extLst>
              <a:ext uri="{FF2B5EF4-FFF2-40B4-BE49-F238E27FC236}">
                <a16:creationId xmlns:a16="http://schemas.microsoft.com/office/drawing/2014/main" id="{626DAE95-B25B-D544-819B-00429781CC9D}"/>
              </a:ext>
            </a:extLst>
          </p:cNvPr>
          <p:cNvSpPr>
            <a:spLocks noGrp="1"/>
          </p:cNvSpPr>
          <p:nvPr>
            <p:ph type="sldNum" sz="quarter" idx="12"/>
          </p:nvPr>
        </p:nvSpPr>
        <p:spPr/>
        <p:txBody>
          <a:bodyPr/>
          <a:lstStyle/>
          <a:p>
            <a:fld id="{8E41B671-95F8-AD49-965B-CC100353298F}" type="slidenum">
              <a:rPr lang="en-AU" altLang="x-none" smtClean="0"/>
              <a:pPr/>
              <a:t>17</a:t>
            </a:fld>
            <a:endParaRPr lang="en-AU" altLang="x-none"/>
          </a:p>
        </p:txBody>
      </p:sp>
      <p:pic>
        <p:nvPicPr>
          <p:cNvPr id="10" name="Picture 6">
            <a:extLst>
              <a:ext uri="{FF2B5EF4-FFF2-40B4-BE49-F238E27FC236}">
                <a16:creationId xmlns:a16="http://schemas.microsoft.com/office/drawing/2014/main" id="{5C9170DC-41E2-C943-AD6A-8CF8A33033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231" y="1334318"/>
            <a:ext cx="5374713" cy="13398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8">
            <a:extLst>
              <a:ext uri="{FF2B5EF4-FFF2-40B4-BE49-F238E27FC236}">
                <a16:creationId xmlns:a16="http://schemas.microsoft.com/office/drawing/2014/main" id="{C522AACF-CE66-F241-B29F-F84051EB0F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2914" y="1553375"/>
            <a:ext cx="2553885" cy="925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12">
            <a:extLst>
              <a:ext uri="{FF2B5EF4-FFF2-40B4-BE49-F238E27FC236}">
                <a16:creationId xmlns:a16="http://schemas.microsoft.com/office/drawing/2014/main" id="{72E08796-E9EC-6144-8C6F-9255F3AFFF13}"/>
              </a:ext>
            </a:extLst>
          </p:cNvPr>
          <p:cNvSpPr>
            <a:spLocks noGrp="1"/>
          </p:cNvSpPr>
          <p:nvPr>
            <p:ph idx="1"/>
          </p:nvPr>
        </p:nvSpPr>
        <p:spPr>
          <a:xfrm>
            <a:off x="5665833" y="1155792"/>
            <a:ext cx="3208003" cy="357052"/>
          </a:xfrm>
        </p:spPr>
        <p:txBody>
          <a:bodyPr/>
          <a:lstStyle/>
          <a:p>
            <a:r>
              <a:rPr lang="en-US" sz="1400" dirty="0"/>
              <a:t>Encapsulation of query message</a:t>
            </a:r>
          </a:p>
          <a:p>
            <a:endParaRPr lang="en-US" dirty="0"/>
          </a:p>
        </p:txBody>
      </p:sp>
      <p:pic>
        <p:nvPicPr>
          <p:cNvPr id="7" name="Picture 6" descr="ICMP-Header.png">
            <a:extLst>
              <a:ext uri="{FF2B5EF4-FFF2-40B4-BE49-F238E27FC236}">
                <a16:creationId xmlns:a16="http://schemas.microsoft.com/office/drawing/2014/main" id="{B5B38533-55E6-1B44-AE64-2AB316DD9016}"/>
              </a:ext>
            </a:extLst>
          </p:cNvPr>
          <p:cNvPicPr>
            <a:picLocks noChangeAspect="1"/>
          </p:cNvPicPr>
          <p:nvPr/>
        </p:nvPicPr>
        <p:blipFill rotWithShape="1">
          <a:blip r:embed="rId5">
            <a:extLst>
              <a:ext uri="{28A0092B-C50C-407E-A947-70E740481C1C}">
                <a14:useLocalDpi xmlns:a14="http://schemas.microsoft.com/office/drawing/2010/main" val="0"/>
              </a:ext>
            </a:extLst>
          </a:blip>
          <a:srcRect t="44336" r="22124" b="9962"/>
          <a:stretch/>
        </p:blipFill>
        <p:spPr>
          <a:xfrm>
            <a:off x="0" y="2784762"/>
            <a:ext cx="5991494" cy="2009227"/>
          </a:xfrm>
          <a:prstGeom prst="rect">
            <a:avLst/>
          </a:prstGeom>
        </p:spPr>
      </p:pic>
    </p:spTree>
    <p:extLst>
      <p:ext uri="{BB962C8B-B14F-4D97-AF65-F5344CB8AC3E}">
        <p14:creationId xmlns:p14="http://schemas.microsoft.com/office/powerpoint/2010/main" val="326795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3BFA-5C0B-EB41-9C4E-27B17F545781}"/>
              </a:ext>
            </a:extLst>
          </p:cNvPr>
          <p:cNvSpPr>
            <a:spLocks noGrp="1"/>
          </p:cNvSpPr>
          <p:nvPr>
            <p:ph type="title"/>
          </p:nvPr>
        </p:nvSpPr>
        <p:spPr/>
        <p:txBody>
          <a:bodyPr/>
          <a:lstStyle/>
          <a:p>
            <a:r>
              <a:rPr lang="en-US" dirty="0"/>
              <a:t>ping</a:t>
            </a:r>
          </a:p>
        </p:txBody>
      </p:sp>
      <p:sp>
        <p:nvSpPr>
          <p:cNvPr id="3" name="Content Placeholder 2">
            <a:extLst>
              <a:ext uri="{FF2B5EF4-FFF2-40B4-BE49-F238E27FC236}">
                <a16:creationId xmlns:a16="http://schemas.microsoft.com/office/drawing/2014/main" id="{3CB6EAC3-9D7E-9D49-B1CF-00D2A0D5989A}"/>
              </a:ext>
            </a:extLst>
          </p:cNvPr>
          <p:cNvSpPr>
            <a:spLocks noGrp="1"/>
          </p:cNvSpPr>
          <p:nvPr>
            <p:ph idx="1"/>
          </p:nvPr>
        </p:nvSpPr>
        <p:spPr>
          <a:xfrm>
            <a:off x="193287" y="1159728"/>
            <a:ext cx="4389874" cy="3434498"/>
          </a:xfrm>
        </p:spPr>
        <p:txBody>
          <a:bodyPr/>
          <a:lstStyle/>
          <a:p>
            <a:r>
              <a:rPr lang="en-US" sz="1400" dirty="0">
                <a:latin typeface="Consolas" panose="020B0609020204030204" pitchFamily="49" charset="0"/>
                <a:cs typeface="Consolas" panose="020B0609020204030204" pitchFamily="49" charset="0"/>
              </a:rPr>
              <a:t>ping</a:t>
            </a:r>
            <a:r>
              <a:rPr lang="en-US" sz="1400" dirty="0"/>
              <a:t> operates by sending Internet Control Message Protocol (ICMP) echo request packets to the target host and waiting for an ICMP echo reply.</a:t>
            </a:r>
          </a:p>
          <a:p>
            <a:r>
              <a:rPr lang="en-US" sz="1400" dirty="0"/>
              <a:t>The program reports </a:t>
            </a:r>
            <a:r>
              <a:rPr lang="en-US" sz="1400" i="1" dirty="0"/>
              <a:t>errors</a:t>
            </a:r>
            <a:r>
              <a:rPr lang="en-US" sz="1400" dirty="0"/>
              <a:t>, </a:t>
            </a:r>
            <a:r>
              <a:rPr lang="en-US" sz="1400" i="1" dirty="0"/>
              <a:t>packet loss</a:t>
            </a:r>
            <a:r>
              <a:rPr lang="en-US" sz="1400" dirty="0"/>
              <a:t>, and a statistical summary of the results, typically including the </a:t>
            </a:r>
            <a:r>
              <a:rPr lang="en-US" sz="1400" i="1" dirty="0"/>
              <a:t>minimum</a:t>
            </a:r>
            <a:r>
              <a:rPr lang="en-US" sz="1400" dirty="0"/>
              <a:t>, </a:t>
            </a:r>
            <a:r>
              <a:rPr lang="en-US" sz="1400" i="1" dirty="0"/>
              <a:t>maximum</a:t>
            </a:r>
            <a:r>
              <a:rPr lang="en-US" sz="1400" dirty="0"/>
              <a:t>, the </a:t>
            </a:r>
            <a:r>
              <a:rPr lang="en-US" sz="1400" i="1" dirty="0"/>
              <a:t>mean round-trip times</a:t>
            </a:r>
            <a:r>
              <a:rPr lang="en-US" sz="1400" dirty="0"/>
              <a:t>, and standard deviation of the mean.</a:t>
            </a:r>
          </a:p>
        </p:txBody>
      </p:sp>
      <p:sp>
        <p:nvSpPr>
          <p:cNvPr id="4" name="Slide Number Placeholder 3">
            <a:extLst>
              <a:ext uri="{FF2B5EF4-FFF2-40B4-BE49-F238E27FC236}">
                <a16:creationId xmlns:a16="http://schemas.microsoft.com/office/drawing/2014/main" id="{583768DB-8DD9-B744-AD77-78373FA70F51}"/>
              </a:ext>
            </a:extLst>
          </p:cNvPr>
          <p:cNvSpPr>
            <a:spLocks noGrp="1"/>
          </p:cNvSpPr>
          <p:nvPr>
            <p:ph type="sldNum" sz="quarter" idx="12"/>
          </p:nvPr>
        </p:nvSpPr>
        <p:spPr/>
        <p:txBody>
          <a:bodyPr/>
          <a:lstStyle/>
          <a:p>
            <a:fld id="{8E41B671-95F8-AD49-965B-CC100353298F}" type="slidenum">
              <a:rPr lang="en-AU" altLang="x-none" smtClean="0"/>
              <a:pPr/>
              <a:t>18</a:t>
            </a:fld>
            <a:endParaRPr lang="en-AU" altLang="x-none"/>
          </a:p>
        </p:txBody>
      </p:sp>
      <p:pic>
        <p:nvPicPr>
          <p:cNvPr id="8" name="Picture 7">
            <a:extLst>
              <a:ext uri="{FF2B5EF4-FFF2-40B4-BE49-F238E27FC236}">
                <a16:creationId xmlns:a16="http://schemas.microsoft.com/office/drawing/2014/main" id="{B9BEC5FD-E17F-5B4B-B56D-251E6DB7AB19}"/>
              </a:ext>
            </a:extLst>
          </p:cNvPr>
          <p:cNvPicPr>
            <a:picLocks noChangeAspect="1"/>
          </p:cNvPicPr>
          <p:nvPr/>
        </p:nvPicPr>
        <p:blipFill>
          <a:blip r:embed="rId3"/>
          <a:stretch>
            <a:fillRect/>
          </a:stretch>
        </p:blipFill>
        <p:spPr>
          <a:xfrm>
            <a:off x="4754126" y="0"/>
            <a:ext cx="4389874" cy="5143500"/>
          </a:xfrm>
          <a:prstGeom prst="rect">
            <a:avLst/>
          </a:prstGeom>
        </p:spPr>
      </p:pic>
    </p:spTree>
    <p:extLst>
      <p:ext uri="{BB962C8B-B14F-4D97-AF65-F5344CB8AC3E}">
        <p14:creationId xmlns:p14="http://schemas.microsoft.com/office/powerpoint/2010/main" val="18568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C414-F74C-DB46-885F-580663D3B2E0}"/>
              </a:ext>
            </a:extLst>
          </p:cNvPr>
          <p:cNvSpPr>
            <a:spLocks noGrp="1"/>
          </p:cNvSpPr>
          <p:nvPr>
            <p:ph type="title"/>
          </p:nvPr>
        </p:nvSpPr>
        <p:spPr/>
        <p:txBody>
          <a:bodyPr/>
          <a:lstStyle/>
          <a:p>
            <a:r>
              <a:rPr lang="en-US" dirty="0"/>
              <a:t>traceroute</a:t>
            </a:r>
          </a:p>
        </p:txBody>
      </p:sp>
      <p:sp>
        <p:nvSpPr>
          <p:cNvPr id="3" name="Content Placeholder 2">
            <a:extLst>
              <a:ext uri="{FF2B5EF4-FFF2-40B4-BE49-F238E27FC236}">
                <a16:creationId xmlns:a16="http://schemas.microsoft.com/office/drawing/2014/main" id="{115370A8-6E18-EF4E-8ECE-D23B70A4DE54}"/>
              </a:ext>
            </a:extLst>
          </p:cNvPr>
          <p:cNvSpPr>
            <a:spLocks noGrp="1"/>
          </p:cNvSpPr>
          <p:nvPr>
            <p:ph idx="1"/>
          </p:nvPr>
        </p:nvSpPr>
        <p:spPr>
          <a:xfrm>
            <a:off x="193287" y="1159728"/>
            <a:ext cx="2930019" cy="3698022"/>
          </a:xfrm>
        </p:spPr>
        <p:txBody>
          <a:bodyPr/>
          <a:lstStyle/>
          <a:p>
            <a:r>
              <a:rPr lang="en-US" sz="1400" dirty="0">
                <a:latin typeface="Consolas" panose="020B0609020204030204" pitchFamily="49" charset="0"/>
                <a:cs typeface="Consolas" panose="020B0609020204030204" pitchFamily="49" charset="0"/>
              </a:rPr>
              <a:t>traceroute</a:t>
            </a:r>
            <a:r>
              <a:rPr lang="en-US" sz="1400" dirty="0"/>
              <a:t> (</a:t>
            </a:r>
            <a:r>
              <a:rPr lang="en-US" sz="1400" dirty="0" err="1"/>
              <a:t>linux</a:t>
            </a:r>
            <a:r>
              <a:rPr lang="en-US" sz="1400" dirty="0"/>
              <a:t>, mac </a:t>
            </a:r>
            <a:r>
              <a:rPr lang="en-US" sz="1400" dirty="0" err="1"/>
              <a:t>osx</a:t>
            </a:r>
            <a:r>
              <a:rPr lang="en-US" sz="1400" dirty="0"/>
              <a:t>) and tracert (windows) are computer network diagnostic commands for displaying the route (path) and measuring transit delays.</a:t>
            </a:r>
          </a:p>
          <a:p>
            <a:r>
              <a:rPr lang="en-US" sz="1400" dirty="0">
                <a:latin typeface="Consolas" panose="020B0609020204030204" pitchFamily="49" charset="0"/>
                <a:cs typeface="Consolas" panose="020B0609020204030204" pitchFamily="49" charset="0"/>
              </a:rPr>
              <a:t>traceroute</a:t>
            </a:r>
            <a:r>
              <a:rPr lang="en-US" sz="1400" dirty="0"/>
              <a:t> sends packets with TTL values that gradually increase from packet to packet, starting with TTL value of one. Routers decrement TTL values of packets by one when routing and discard packets whose TTL value has reached zero, returning the ICMP error message ICMP Time Exceeded.</a:t>
            </a:r>
          </a:p>
        </p:txBody>
      </p:sp>
      <p:sp>
        <p:nvSpPr>
          <p:cNvPr id="4" name="Slide Number Placeholder 3">
            <a:extLst>
              <a:ext uri="{FF2B5EF4-FFF2-40B4-BE49-F238E27FC236}">
                <a16:creationId xmlns:a16="http://schemas.microsoft.com/office/drawing/2014/main" id="{1D13382C-AB03-FD40-8707-D63AEEF04558}"/>
              </a:ext>
            </a:extLst>
          </p:cNvPr>
          <p:cNvSpPr>
            <a:spLocks noGrp="1"/>
          </p:cNvSpPr>
          <p:nvPr>
            <p:ph type="sldNum" sz="quarter" idx="12"/>
          </p:nvPr>
        </p:nvSpPr>
        <p:spPr/>
        <p:txBody>
          <a:bodyPr/>
          <a:lstStyle/>
          <a:p>
            <a:fld id="{8E41B671-95F8-AD49-965B-CC100353298F}" type="slidenum">
              <a:rPr lang="en-AU" altLang="x-none" smtClean="0"/>
              <a:pPr/>
              <a:t>19</a:t>
            </a:fld>
            <a:endParaRPr lang="en-AU" altLang="x-none"/>
          </a:p>
        </p:txBody>
      </p:sp>
      <p:pic>
        <p:nvPicPr>
          <p:cNvPr id="5" name="Picture 4">
            <a:extLst>
              <a:ext uri="{FF2B5EF4-FFF2-40B4-BE49-F238E27FC236}">
                <a16:creationId xmlns:a16="http://schemas.microsoft.com/office/drawing/2014/main" id="{AFD79499-1472-1E4A-9C54-B6E11EE75FF5}"/>
              </a:ext>
            </a:extLst>
          </p:cNvPr>
          <p:cNvPicPr>
            <a:picLocks noChangeAspect="1"/>
          </p:cNvPicPr>
          <p:nvPr/>
        </p:nvPicPr>
        <p:blipFill>
          <a:blip r:embed="rId3"/>
          <a:stretch>
            <a:fillRect/>
          </a:stretch>
        </p:blipFill>
        <p:spPr>
          <a:xfrm>
            <a:off x="3123306" y="976993"/>
            <a:ext cx="6020693" cy="3880757"/>
          </a:xfrm>
          <a:prstGeom prst="rect">
            <a:avLst/>
          </a:prstGeom>
        </p:spPr>
      </p:pic>
    </p:spTree>
    <p:extLst>
      <p:ext uri="{BB962C8B-B14F-4D97-AF65-F5344CB8AC3E}">
        <p14:creationId xmlns:p14="http://schemas.microsoft.com/office/powerpoint/2010/main" val="191484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597-DF66-C740-8810-8CD85913EE88}"/>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C3835198-0BE3-8F47-85D1-18C301C5C53E}"/>
              </a:ext>
            </a:extLst>
          </p:cNvPr>
          <p:cNvSpPr>
            <a:spLocks noGrp="1"/>
          </p:cNvSpPr>
          <p:nvPr>
            <p:ph idx="1"/>
          </p:nvPr>
        </p:nvSpPr>
        <p:spPr/>
        <p:txBody>
          <a:bodyPr/>
          <a:lstStyle/>
          <a:p>
            <a:r>
              <a:rPr lang="en-AU" sz="1400" dirty="0"/>
              <a:t>Part 1: ”Lower layers” of the network stack</a:t>
            </a:r>
          </a:p>
          <a:p>
            <a:pPr lvl="1"/>
            <a:r>
              <a:rPr lang="en-AU" sz="1200" dirty="0"/>
              <a:t>Review of the TCP/IP stack </a:t>
            </a:r>
          </a:p>
          <a:p>
            <a:pPr lvl="1"/>
            <a:r>
              <a:rPr lang="en-AU" sz="1200" dirty="0"/>
              <a:t>Datalink layer </a:t>
            </a:r>
          </a:p>
          <a:p>
            <a:pPr lvl="1"/>
            <a:r>
              <a:rPr lang="en-AU" sz="1200" dirty="0"/>
              <a:t>Internet Protocol </a:t>
            </a:r>
          </a:p>
          <a:p>
            <a:pPr lvl="1"/>
            <a:r>
              <a:rPr lang="en-AU" sz="1200" dirty="0"/>
              <a:t>Internet Control Message Protocol</a:t>
            </a:r>
          </a:p>
          <a:p>
            <a:pPr lvl="1"/>
            <a:r>
              <a:rPr lang="en-AU" sz="1200" i="1" dirty="0"/>
              <a:t>Practice</a:t>
            </a:r>
            <a:r>
              <a:rPr lang="en-AU" sz="1200" dirty="0"/>
              <a:t>: </a:t>
            </a:r>
            <a:r>
              <a:rPr lang="en-AU" sz="1200" b="1" dirty="0">
                <a:latin typeface="Consolas" panose="020B0609020204030204" pitchFamily="49" charset="0"/>
                <a:cs typeface="Consolas" panose="020B0609020204030204" pitchFamily="49" charset="0"/>
              </a:rPr>
              <a:t>ifconfig</a:t>
            </a:r>
            <a:r>
              <a:rPr lang="en-AU" sz="1200" dirty="0"/>
              <a:t>, </a:t>
            </a:r>
            <a:r>
              <a:rPr lang="en-AU" sz="1200" b="1" dirty="0" err="1">
                <a:latin typeface="Consolas" panose="020B0609020204030204" pitchFamily="49" charset="0"/>
                <a:cs typeface="Consolas" panose="020B0609020204030204" pitchFamily="49" charset="0"/>
              </a:rPr>
              <a:t>arp</a:t>
            </a:r>
            <a:r>
              <a:rPr lang="en-AU" sz="1200" dirty="0"/>
              <a:t>, </a:t>
            </a:r>
            <a:r>
              <a:rPr lang="en-AU" sz="1200" b="1" dirty="0">
                <a:latin typeface="Consolas" panose="020B0609020204030204" pitchFamily="49" charset="0"/>
                <a:cs typeface="Consolas" panose="020B0609020204030204" pitchFamily="49" charset="0"/>
              </a:rPr>
              <a:t>traceroute</a:t>
            </a:r>
            <a:r>
              <a:rPr lang="en-AU" sz="1200" dirty="0"/>
              <a:t> </a:t>
            </a:r>
          </a:p>
          <a:p>
            <a:pPr lvl="1"/>
            <a:r>
              <a:rPr lang="en-AU" sz="1200" dirty="0"/>
              <a:t>Address Resolution Protocol</a:t>
            </a:r>
          </a:p>
          <a:p>
            <a:pPr lvl="1"/>
            <a:r>
              <a:rPr lang="en-AU" sz="1200" dirty="0"/>
              <a:t>ARP man-in-the-middle-attack</a:t>
            </a:r>
          </a:p>
          <a:p>
            <a:r>
              <a:rPr lang="en-AU" sz="1400" dirty="0"/>
              <a:t>Part 2: Transport layer </a:t>
            </a:r>
          </a:p>
          <a:p>
            <a:pPr lvl="1"/>
            <a:r>
              <a:rPr lang="en-AU" sz="1200" dirty="0"/>
              <a:t>Transmission Control Protocol </a:t>
            </a:r>
          </a:p>
          <a:p>
            <a:pPr lvl="1"/>
            <a:r>
              <a:rPr lang="en-AU" sz="1200" dirty="0"/>
              <a:t>A SYN-spoofing attack </a:t>
            </a:r>
          </a:p>
          <a:p>
            <a:pPr lvl="1"/>
            <a:r>
              <a:rPr lang="en-AU" sz="1200" i="1" dirty="0"/>
              <a:t>Practice</a:t>
            </a:r>
            <a:r>
              <a:rPr lang="en-AU" sz="1200" dirty="0"/>
              <a:t>: </a:t>
            </a:r>
            <a:r>
              <a:rPr lang="en-AU" sz="1200" b="1" dirty="0" err="1">
                <a:latin typeface="Consolas" panose="020B0609020204030204" pitchFamily="49" charset="0"/>
                <a:cs typeface="Consolas" panose="020B0609020204030204" pitchFamily="49" charset="0"/>
              </a:rPr>
              <a:t>tcpdump</a:t>
            </a:r>
            <a:r>
              <a:rPr lang="en-AU" sz="1200" dirty="0"/>
              <a:t>,</a:t>
            </a:r>
            <a:r>
              <a:rPr lang="en-AU" sz="1200" b="1" dirty="0">
                <a:latin typeface="Consolas" panose="020B0609020204030204" pitchFamily="49" charset="0"/>
                <a:cs typeface="Consolas" panose="020B0609020204030204" pitchFamily="49" charset="0"/>
              </a:rPr>
              <a:t> </a:t>
            </a:r>
            <a:r>
              <a:rPr lang="en-AU" sz="1200" b="1" dirty="0" err="1">
                <a:latin typeface="Consolas" panose="020B0609020204030204" pitchFamily="49" charset="0"/>
                <a:cs typeface="Consolas" panose="020B0609020204030204" pitchFamily="49" charset="0"/>
              </a:rPr>
              <a:t>nmap</a:t>
            </a:r>
            <a:endParaRPr lang="en-AU" sz="1200" dirty="0"/>
          </a:p>
        </p:txBody>
      </p:sp>
      <p:sp>
        <p:nvSpPr>
          <p:cNvPr id="4" name="Slide Number Placeholder 3">
            <a:extLst>
              <a:ext uri="{FF2B5EF4-FFF2-40B4-BE49-F238E27FC236}">
                <a16:creationId xmlns:a16="http://schemas.microsoft.com/office/drawing/2014/main" id="{192AEC73-C324-A44E-8778-F958B20CCB24}"/>
              </a:ext>
            </a:extLst>
          </p:cNvPr>
          <p:cNvSpPr>
            <a:spLocks noGrp="1"/>
          </p:cNvSpPr>
          <p:nvPr>
            <p:ph type="sldNum" sz="quarter" idx="12"/>
          </p:nvPr>
        </p:nvSpPr>
        <p:spPr/>
        <p:txBody>
          <a:bodyPr/>
          <a:lstStyle/>
          <a:p>
            <a:fld id="{8E41B671-95F8-AD49-965B-CC100353298F}" type="slidenum">
              <a:rPr lang="en-AU" altLang="x-none" smtClean="0"/>
              <a:pPr/>
              <a:t>2</a:t>
            </a:fld>
            <a:endParaRPr lang="en-AU" altLang="x-none"/>
          </a:p>
        </p:txBody>
      </p:sp>
    </p:spTree>
    <p:extLst>
      <p:ext uri="{BB962C8B-B14F-4D97-AF65-F5344CB8AC3E}">
        <p14:creationId xmlns:p14="http://schemas.microsoft.com/office/powerpoint/2010/main" val="597095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46EF3-7FC7-794C-9406-38108F07AECB}"/>
              </a:ext>
            </a:extLst>
          </p:cNvPr>
          <p:cNvSpPr>
            <a:spLocks noGrp="1"/>
          </p:cNvSpPr>
          <p:nvPr>
            <p:ph type="title"/>
          </p:nvPr>
        </p:nvSpPr>
        <p:spPr/>
        <p:txBody>
          <a:bodyPr/>
          <a:lstStyle/>
          <a:p>
            <a:r>
              <a:rPr lang="en-US" altLang="ko-KR" dirty="0"/>
              <a:t>Address Resolution Protocol (</a:t>
            </a:r>
            <a:r>
              <a:rPr lang="en-US" dirty="0"/>
              <a:t>ARP)</a:t>
            </a:r>
          </a:p>
        </p:txBody>
      </p:sp>
      <p:sp>
        <p:nvSpPr>
          <p:cNvPr id="3" name="Content Placeholder 2">
            <a:extLst>
              <a:ext uri="{FF2B5EF4-FFF2-40B4-BE49-F238E27FC236}">
                <a16:creationId xmlns:a16="http://schemas.microsoft.com/office/drawing/2014/main" id="{FEB594F5-273B-E74B-ABB6-E67C1EA8011B}"/>
              </a:ext>
            </a:extLst>
          </p:cNvPr>
          <p:cNvSpPr>
            <a:spLocks noGrp="1"/>
          </p:cNvSpPr>
          <p:nvPr>
            <p:ph idx="1"/>
          </p:nvPr>
        </p:nvSpPr>
        <p:spPr/>
        <p:txBody>
          <a:bodyPr/>
          <a:lstStyle/>
          <a:p>
            <a:r>
              <a:rPr lang="en-US" altLang="ko-KR" sz="1400" dirty="0"/>
              <a:t>IP packets use </a:t>
            </a:r>
            <a:r>
              <a:rPr lang="en-US" altLang="ko-KR" sz="1400" dirty="0">
                <a:solidFill>
                  <a:schemeClr val="accent2"/>
                </a:solidFill>
              </a:rPr>
              <a:t>logical address</a:t>
            </a:r>
            <a:r>
              <a:rPr lang="en-US" altLang="ko-KR" sz="1400" dirty="0"/>
              <a:t>, and need to be encapsulated in a frame at data link layer, which requires </a:t>
            </a:r>
            <a:r>
              <a:rPr lang="en-US" altLang="ko-KR" sz="1400" dirty="0">
                <a:solidFill>
                  <a:schemeClr val="accent2"/>
                </a:solidFill>
              </a:rPr>
              <a:t>physical address</a:t>
            </a:r>
          </a:p>
          <a:p>
            <a:r>
              <a:rPr lang="en-US" altLang="ko-KR" sz="1400" dirty="0"/>
              <a:t>Address Resolution Protocol (ARP)</a:t>
            </a:r>
            <a:r>
              <a:rPr lang="en-US" sz="1400" dirty="0"/>
              <a:t>  IPv4 is used , to map IP address to the hardware addresses used by a data link protocol</a:t>
            </a:r>
            <a:endParaRPr lang="en-US" altLang="ko-KR" sz="1400" dirty="0"/>
          </a:p>
          <a:p>
            <a:pPr lvl="1"/>
            <a:r>
              <a:rPr lang="en-US" altLang="ko-KR" sz="1200" dirty="0"/>
              <a:t>ARP request </a:t>
            </a:r>
            <a:br>
              <a:rPr lang="en-US" altLang="ko-KR" sz="1200" dirty="0"/>
            </a:br>
            <a:r>
              <a:rPr lang="en-US" altLang="ko-KR" sz="1200" dirty="0"/>
              <a:t>– broadcast</a:t>
            </a:r>
          </a:p>
          <a:p>
            <a:pPr lvl="1"/>
            <a:r>
              <a:rPr lang="en-US" altLang="ko-KR" sz="1200" dirty="0"/>
              <a:t>ARP reply </a:t>
            </a:r>
            <a:br>
              <a:rPr lang="en-US" altLang="ko-KR" sz="1200" dirty="0"/>
            </a:br>
            <a:r>
              <a:rPr lang="en-US" altLang="ko-KR" sz="1200" dirty="0"/>
              <a:t>– unicast</a:t>
            </a:r>
          </a:p>
          <a:p>
            <a:pPr lvl="1"/>
            <a:r>
              <a:rPr lang="en-US" altLang="ko-KR" sz="1200" dirty="0"/>
              <a:t>Information is cached at the sender</a:t>
            </a:r>
            <a:endParaRPr lang="ko-KR" altLang="en-US" sz="1200" dirty="0"/>
          </a:p>
          <a:p>
            <a:endParaRPr lang="en-US" sz="1400" dirty="0"/>
          </a:p>
        </p:txBody>
      </p:sp>
      <p:sp>
        <p:nvSpPr>
          <p:cNvPr id="4" name="Slide Number Placeholder 3">
            <a:extLst>
              <a:ext uri="{FF2B5EF4-FFF2-40B4-BE49-F238E27FC236}">
                <a16:creationId xmlns:a16="http://schemas.microsoft.com/office/drawing/2014/main" id="{BEA25338-8DF4-A14C-88A8-AFAAE741070E}"/>
              </a:ext>
            </a:extLst>
          </p:cNvPr>
          <p:cNvSpPr>
            <a:spLocks noGrp="1"/>
          </p:cNvSpPr>
          <p:nvPr>
            <p:ph type="sldNum" sz="quarter" idx="12"/>
          </p:nvPr>
        </p:nvSpPr>
        <p:spPr/>
        <p:txBody>
          <a:bodyPr/>
          <a:lstStyle/>
          <a:p>
            <a:fld id="{8E41B671-95F8-AD49-965B-CC100353298F}" type="slidenum">
              <a:rPr lang="en-AU" altLang="x-none" smtClean="0"/>
              <a:pPr/>
              <a:t>20</a:t>
            </a:fld>
            <a:endParaRPr lang="en-AU" altLang="x-none"/>
          </a:p>
        </p:txBody>
      </p:sp>
      <p:pic>
        <p:nvPicPr>
          <p:cNvPr id="5" name="Picture 7">
            <a:extLst>
              <a:ext uri="{FF2B5EF4-FFF2-40B4-BE49-F238E27FC236}">
                <a16:creationId xmlns:a16="http://schemas.microsoft.com/office/drawing/2014/main" id="{E1128FC8-6935-AE48-A41C-A785C2B478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773" y="1999128"/>
            <a:ext cx="3322031" cy="28586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7627BE0C-BFAC-D041-9FB7-B1E416A57F45}"/>
              </a:ext>
            </a:extLst>
          </p:cNvPr>
          <p:cNvPicPr>
            <a:picLocks noChangeAspect="1"/>
          </p:cNvPicPr>
          <p:nvPr/>
        </p:nvPicPr>
        <p:blipFill>
          <a:blip r:embed="rId4"/>
          <a:stretch>
            <a:fillRect/>
          </a:stretch>
        </p:blipFill>
        <p:spPr>
          <a:xfrm>
            <a:off x="132196" y="3238704"/>
            <a:ext cx="5350942" cy="1490136"/>
          </a:xfrm>
          <a:prstGeom prst="rect">
            <a:avLst/>
          </a:prstGeom>
        </p:spPr>
      </p:pic>
    </p:spTree>
    <p:extLst>
      <p:ext uri="{BB962C8B-B14F-4D97-AF65-F5344CB8AC3E}">
        <p14:creationId xmlns:p14="http://schemas.microsoft.com/office/powerpoint/2010/main" val="136120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A92B-9C97-BB42-888A-213CAC5B1748}"/>
              </a:ext>
            </a:extLst>
          </p:cNvPr>
          <p:cNvSpPr>
            <a:spLocks noGrp="1"/>
          </p:cNvSpPr>
          <p:nvPr>
            <p:ph type="title"/>
          </p:nvPr>
        </p:nvSpPr>
        <p:spPr/>
        <p:txBody>
          <a:bodyPr/>
          <a:lstStyle/>
          <a:p>
            <a:r>
              <a:rPr lang="en-US" dirty="0"/>
              <a:t>ARP attacks</a:t>
            </a:r>
            <a:r>
              <a:rPr lang="en-US"/>
              <a:t>: man-in-the-middle-attack</a:t>
            </a:r>
            <a:endParaRPr lang="en-US" dirty="0"/>
          </a:p>
        </p:txBody>
      </p:sp>
      <p:sp>
        <p:nvSpPr>
          <p:cNvPr id="3" name="Content Placeholder 2">
            <a:extLst>
              <a:ext uri="{FF2B5EF4-FFF2-40B4-BE49-F238E27FC236}">
                <a16:creationId xmlns:a16="http://schemas.microsoft.com/office/drawing/2014/main" id="{F4114170-E0F3-464F-9A1D-F00AF48793EA}"/>
              </a:ext>
            </a:extLst>
          </p:cNvPr>
          <p:cNvSpPr>
            <a:spLocks noGrp="1"/>
          </p:cNvSpPr>
          <p:nvPr>
            <p:ph idx="1"/>
          </p:nvPr>
        </p:nvSpPr>
        <p:spPr/>
        <p:txBody>
          <a:bodyPr/>
          <a:lstStyle/>
          <a:p>
            <a:r>
              <a:rPr lang="en-AU" sz="1400" dirty="0"/>
              <a:t>An ARP attack can be directed at “cheating” a host computer or a network router. If a router has the wrong MAC address for a given IP address, then all communications are routed to the wrong host.</a:t>
            </a:r>
            <a:endParaRPr lang="en-US" sz="1400" dirty="0"/>
          </a:p>
        </p:txBody>
      </p:sp>
      <p:sp>
        <p:nvSpPr>
          <p:cNvPr id="4" name="Slide Number Placeholder 3">
            <a:extLst>
              <a:ext uri="{FF2B5EF4-FFF2-40B4-BE49-F238E27FC236}">
                <a16:creationId xmlns:a16="http://schemas.microsoft.com/office/drawing/2014/main" id="{44D8AB4B-6D71-9944-9E1A-AF1877513B1A}"/>
              </a:ext>
            </a:extLst>
          </p:cNvPr>
          <p:cNvSpPr>
            <a:spLocks noGrp="1"/>
          </p:cNvSpPr>
          <p:nvPr>
            <p:ph type="sldNum" sz="quarter" idx="12"/>
          </p:nvPr>
        </p:nvSpPr>
        <p:spPr/>
        <p:txBody>
          <a:bodyPr/>
          <a:lstStyle/>
          <a:p>
            <a:fld id="{8E41B671-95F8-AD49-965B-CC100353298F}" type="slidenum">
              <a:rPr lang="en-AU" altLang="x-none" smtClean="0"/>
              <a:pPr/>
              <a:t>21</a:t>
            </a:fld>
            <a:endParaRPr lang="en-AU" altLang="x-none"/>
          </a:p>
        </p:txBody>
      </p:sp>
      <p:pic>
        <p:nvPicPr>
          <p:cNvPr id="6" name="Picture 5">
            <a:extLst>
              <a:ext uri="{FF2B5EF4-FFF2-40B4-BE49-F238E27FC236}">
                <a16:creationId xmlns:a16="http://schemas.microsoft.com/office/drawing/2014/main" id="{1AA2D84E-54D0-D340-B34B-3F55EB01C5E7}"/>
              </a:ext>
            </a:extLst>
          </p:cNvPr>
          <p:cNvPicPr>
            <a:picLocks noChangeAspect="1"/>
          </p:cNvPicPr>
          <p:nvPr/>
        </p:nvPicPr>
        <p:blipFill>
          <a:blip r:embed="rId3"/>
          <a:stretch>
            <a:fillRect/>
          </a:stretch>
        </p:blipFill>
        <p:spPr>
          <a:xfrm>
            <a:off x="143521" y="1698931"/>
            <a:ext cx="5842000" cy="2967790"/>
          </a:xfrm>
          <a:prstGeom prst="rect">
            <a:avLst/>
          </a:prstGeom>
        </p:spPr>
      </p:pic>
      <p:sp>
        <p:nvSpPr>
          <p:cNvPr id="7" name="Rectangle 6">
            <a:extLst>
              <a:ext uri="{FF2B5EF4-FFF2-40B4-BE49-F238E27FC236}">
                <a16:creationId xmlns:a16="http://schemas.microsoft.com/office/drawing/2014/main" id="{05FFB8B2-AE15-604F-BF69-6B2D453A70AC}"/>
              </a:ext>
            </a:extLst>
          </p:cNvPr>
          <p:cNvSpPr/>
          <p:nvPr/>
        </p:nvSpPr>
        <p:spPr>
          <a:xfrm>
            <a:off x="6239932" y="1772279"/>
            <a:ext cx="2775411" cy="3108543"/>
          </a:xfrm>
          <a:prstGeom prst="rect">
            <a:avLst/>
          </a:prstGeom>
        </p:spPr>
        <p:txBody>
          <a:bodyPr wrap="square">
            <a:spAutoFit/>
          </a:bodyPr>
          <a:lstStyle/>
          <a:p>
            <a:pPr marL="342900" indent="-342900">
              <a:buFont typeface="+mj-lt"/>
              <a:buAutoNum type="arabicPeriod"/>
            </a:pPr>
            <a:r>
              <a:rPr lang="en-AU" sz="1400" dirty="0">
                <a:latin typeface="Calibri" panose="020F0502020204030204" pitchFamily="34" charset="0"/>
                <a:cs typeface="Calibri" panose="020F0502020204030204" pitchFamily="34" charset="0"/>
              </a:rPr>
              <a:t>Alice is sent ARP responses continuously by the attacker claiming it is Bob, even though the victim never actually sent any request to the attacker</a:t>
            </a:r>
          </a:p>
          <a:p>
            <a:pPr marL="342900" indent="-342900">
              <a:buFont typeface="+mj-lt"/>
              <a:buAutoNum type="arabicPeriod"/>
            </a:pPr>
            <a:r>
              <a:rPr lang="en-AU" sz="1400" dirty="0">
                <a:latin typeface="Calibri" panose="020F0502020204030204" pitchFamily="34" charset="0"/>
                <a:cs typeface="Calibri" panose="020F0502020204030204" pitchFamily="34" charset="0"/>
              </a:rPr>
              <a:t>All ARP requests from Alice are redirected to the attacker, the forwarded to Bob</a:t>
            </a:r>
          </a:p>
          <a:p>
            <a:pPr marL="342900" indent="-342900">
              <a:buFont typeface="+mj-lt"/>
              <a:buAutoNum type="arabicPeriod"/>
            </a:pPr>
            <a:r>
              <a:rPr lang="en-AU" sz="1400" dirty="0">
                <a:latin typeface="Calibri" panose="020F0502020204030204" pitchFamily="34" charset="0"/>
                <a:cs typeface="Calibri" panose="020F0502020204030204" pitchFamily="34" charset="0"/>
              </a:rPr>
              <a:t>Bob is sent ARP responses from the attacker claiming that it is Alice.</a:t>
            </a:r>
          </a:p>
          <a:p>
            <a:pPr marL="342900" indent="-342900">
              <a:buFont typeface="+mj-lt"/>
              <a:buAutoNum type="arabicPeriod"/>
            </a:pPr>
            <a:r>
              <a:rPr lang="en-AU" sz="1400" dirty="0">
                <a:latin typeface="Calibri" panose="020F0502020204030204" pitchFamily="34" charset="0"/>
                <a:cs typeface="Calibri" panose="020F0502020204030204" pitchFamily="34" charset="0"/>
              </a:rPr>
              <a:t>All ARP requests from Bob are redirected to the attacker, the forwarded to Alice</a:t>
            </a:r>
          </a:p>
        </p:txBody>
      </p:sp>
    </p:spTree>
    <p:extLst>
      <p:ext uri="{BB962C8B-B14F-4D97-AF65-F5344CB8AC3E}">
        <p14:creationId xmlns:p14="http://schemas.microsoft.com/office/powerpoint/2010/main" val="133541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A880-EABC-EC48-919D-51A5EE7B97B5}"/>
              </a:ext>
            </a:extLst>
          </p:cNvPr>
          <p:cNvSpPr>
            <a:spLocks noGrp="1"/>
          </p:cNvSpPr>
          <p:nvPr>
            <p:ph type="title"/>
          </p:nvPr>
        </p:nvSpPr>
        <p:spPr/>
        <p:txBody>
          <a:bodyPr/>
          <a:lstStyle/>
          <a:p>
            <a:r>
              <a:rPr lang="en-US" dirty="0"/>
              <a:t>Transport-layer protocols</a:t>
            </a:r>
          </a:p>
        </p:txBody>
      </p:sp>
      <p:sp>
        <p:nvSpPr>
          <p:cNvPr id="3" name="Content Placeholder 2">
            <a:extLst>
              <a:ext uri="{FF2B5EF4-FFF2-40B4-BE49-F238E27FC236}">
                <a16:creationId xmlns:a16="http://schemas.microsoft.com/office/drawing/2014/main" id="{BA8C2CAB-FE5B-3B4A-8479-A516AA9EDDAC}"/>
              </a:ext>
            </a:extLst>
          </p:cNvPr>
          <p:cNvSpPr>
            <a:spLocks noGrp="1"/>
          </p:cNvSpPr>
          <p:nvPr>
            <p:ph idx="1"/>
          </p:nvPr>
        </p:nvSpPr>
        <p:spPr>
          <a:xfrm>
            <a:off x="193288" y="1159728"/>
            <a:ext cx="4105328" cy="3434498"/>
          </a:xfrm>
        </p:spPr>
        <p:txBody>
          <a:bodyPr/>
          <a:lstStyle/>
          <a:p>
            <a:r>
              <a:rPr lang="en-US" sz="1400" dirty="0"/>
              <a:t>transport protocols run in end systems </a:t>
            </a:r>
          </a:p>
          <a:p>
            <a:pPr lvl="1"/>
            <a:r>
              <a:rPr lang="en-US" sz="1200" i="1" dirty="0"/>
              <a:t>sender side</a:t>
            </a:r>
            <a:r>
              <a:rPr lang="en-US" sz="1200" dirty="0"/>
              <a:t>: breaks app messages into </a:t>
            </a:r>
            <a:r>
              <a:rPr lang="en-US" sz="1200" i="1" dirty="0"/>
              <a:t>segments</a:t>
            </a:r>
            <a:r>
              <a:rPr lang="en-US" sz="1200" dirty="0"/>
              <a:t>, passes to  network layer</a:t>
            </a:r>
          </a:p>
          <a:p>
            <a:pPr lvl="1"/>
            <a:r>
              <a:rPr lang="en-US" sz="1200" i="1" dirty="0"/>
              <a:t>receiver side: </a:t>
            </a:r>
            <a:r>
              <a:rPr lang="en-US" sz="1200" dirty="0"/>
              <a:t>reassembles segments into messages, passes to app layer</a:t>
            </a:r>
          </a:p>
          <a:p>
            <a:pPr lvl="1"/>
            <a:r>
              <a:rPr lang="en-US" altLang="en-US" sz="1200" dirty="0">
                <a:ea typeface="ＭＳ Ｐゴシック" charset="-128"/>
              </a:rPr>
              <a:t>service point addressing</a:t>
            </a:r>
            <a:endParaRPr lang="en-US" altLang="en-US" sz="1400" dirty="0">
              <a:ea typeface="ＭＳ Ｐゴシック" charset="-128"/>
            </a:endParaRPr>
          </a:p>
          <a:p>
            <a:r>
              <a:rPr lang="en-US" altLang="en-US" sz="1400" dirty="0">
                <a:ea typeface="ＭＳ Ｐゴシック" charset="-128"/>
              </a:rPr>
              <a:t>reliable, in-order delivery (TCP)</a:t>
            </a:r>
          </a:p>
          <a:p>
            <a:pPr lvl="1"/>
            <a:r>
              <a:rPr lang="en-US" altLang="en-US" sz="1200" dirty="0">
                <a:ea typeface="ＭＳ Ｐゴシック" charset="-128"/>
              </a:rPr>
              <a:t>congestion control </a:t>
            </a:r>
          </a:p>
          <a:p>
            <a:pPr lvl="1"/>
            <a:r>
              <a:rPr lang="en-US" altLang="en-US" sz="1200" dirty="0">
                <a:ea typeface="ＭＳ Ｐゴシック" charset="-128"/>
              </a:rPr>
              <a:t>flow control</a:t>
            </a:r>
          </a:p>
          <a:p>
            <a:pPr lvl="1"/>
            <a:r>
              <a:rPr lang="en-US" altLang="en-US" sz="1200" dirty="0">
                <a:ea typeface="ＭＳ Ｐゴシック" charset="-128"/>
              </a:rPr>
              <a:t>connection setup</a:t>
            </a:r>
          </a:p>
          <a:p>
            <a:r>
              <a:rPr lang="en-US" altLang="en-US" sz="1400" dirty="0">
                <a:ea typeface="ＭＳ Ｐゴシック" charset="-128"/>
              </a:rPr>
              <a:t>unreliable, unordered delivery: UDP</a:t>
            </a:r>
          </a:p>
          <a:p>
            <a:pPr lvl="1"/>
            <a:r>
              <a:rPr lang="en-US" altLang="en-US" sz="1200" dirty="0">
                <a:ea typeface="ＭＳ Ｐゴシック" charset="-128"/>
              </a:rPr>
              <a:t>no-frills extension of </a:t>
            </a:r>
            <a:r>
              <a:rPr lang="ja-JP" altLang="en-US" sz="1200">
                <a:ea typeface="ＭＳ Ｐゴシック" charset="-128"/>
              </a:rPr>
              <a:t>“</a:t>
            </a:r>
            <a:r>
              <a:rPr lang="en-US" altLang="ja-JP" sz="1200" dirty="0">
                <a:ea typeface="ＭＳ Ｐゴシック" charset="-128"/>
              </a:rPr>
              <a:t>best-effort</a:t>
            </a:r>
            <a:r>
              <a:rPr lang="ja-JP" altLang="en-US" sz="1200">
                <a:ea typeface="ＭＳ Ｐゴシック" charset="-128"/>
              </a:rPr>
              <a:t>”</a:t>
            </a:r>
            <a:r>
              <a:rPr lang="en-US" altLang="ja-JP" sz="1200" dirty="0">
                <a:ea typeface="ＭＳ Ｐゴシック" charset="-128"/>
              </a:rPr>
              <a:t> IP</a:t>
            </a:r>
          </a:p>
          <a:p>
            <a:r>
              <a:rPr lang="en-US" altLang="en-US" sz="1400" dirty="0">
                <a:ea typeface="ＭＳ Ｐゴシック" charset="-128"/>
              </a:rPr>
              <a:t>services not available: </a:t>
            </a:r>
          </a:p>
          <a:p>
            <a:pPr lvl="1"/>
            <a:r>
              <a:rPr lang="en-US" altLang="en-US" sz="1200" dirty="0">
                <a:ea typeface="ＭＳ Ｐゴシック" charset="-128"/>
              </a:rPr>
              <a:t>delay guarantees</a:t>
            </a:r>
          </a:p>
          <a:p>
            <a:pPr lvl="1"/>
            <a:r>
              <a:rPr lang="en-US" altLang="en-US" sz="1200" dirty="0">
                <a:ea typeface="ＭＳ Ｐゴシック" charset="-128"/>
              </a:rPr>
              <a:t>bandwidth guarantees</a:t>
            </a:r>
          </a:p>
          <a:p>
            <a:endParaRPr lang="en-US" sz="1400" dirty="0"/>
          </a:p>
        </p:txBody>
      </p:sp>
      <p:sp>
        <p:nvSpPr>
          <p:cNvPr id="4" name="Slide Number Placeholder 3">
            <a:extLst>
              <a:ext uri="{FF2B5EF4-FFF2-40B4-BE49-F238E27FC236}">
                <a16:creationId xmlns:a16="http://schemas.microsoft.com/office/drawing/2014/main" id="{DE37AAB4-8048-6548-8A32-D4EC4A93FA69}"/>
              </a:ext>
            </a:extLst>
          </p:cNvPr>
          <p:cNvSpPr>
            <a:spLocks noGrp="1"/>
          </p:cNvSpPr>
          <p:nvPr>
            <p:ph type="sldNum" sz="quarter" idx="12"/>
          </p:nvPr>
        </p:nvSpPr>
        <p:spPr/>
        <p:txBody>
          <a:bodyPr/>
          <a:lstStyle/>
          <a:p>
            <a:fld id="{8E41B671-95F8-AD49-965B-CC100353298F}" type="slidenum">
              <a:rPr lang="en-AU" altLang="x-none" smtClean="0"/>
              <a:pPr/>
              <a:t>22</a:t>
            </a:fld>
            <a:endParaRPr lang="en-AU" altLang="x-none" dirty="0"/>
          </a:p>
        </p:txBody>
      </p:sp>
      <p:grpSp>
        <p:nvGrpSpPr>
          <p:cNvPr id="6" name="Group 894">
            <a:extLst>
              <a:ext uri="{FF2B5EF4-FFF2-40B4-BE49-F238E27FC236}">
                <a16:creationId xmlns:a16="http://schemas.microsoft.com/office/drawing/2014/main" id="{B7A45CD8-6B70-E94A-81ED-C70A31E22213}"/>
              </a:ext>
            </a:extLst>
          </p:cNvPr>
          <p:cNvGrpSpPr>
            <a:grpSpLocks/>
          </p:cNvGrpSpPr>
          <p:nvPr/>
        </p:nvGrpSpPr>
        <p:grpSpPr bwMode="auto">
          <a:xfrm>
            <a:off x="5185290" y="642938"/>
            <a:ext cx="3529013" cy="4443413"/>
            <a:chOff x="3277" y="974"/>
            <a:chExt cx="2223" cy="2799"/>
          </a:xfrm>
        </p:grpSpPr>
        <p:sp>
          <p:nvSpPr>
            <p:cNvPr id="7" name="Freeform 895">
              <a:extLst>
                <a:ext uri="{FF2B5EF4-FFF2-40B4-BE49-F238E27FC236}">
                  <a16:creationId xmlns:a16="http://schemas.microsoft.com/office/drawing/2014/main" id="{ABBB0717-C1BD-4F4A-9A5B-09C228D2A4C1}"/>
                </a:ext>
              </a:extLst>
            </p:cNvPr>
            <p:cNvSpPr>
              <a:spLocks/>
            </p:cNvSpPr>
            <p:nvPr/>
          </p:nvSpPr>
          <p:spPr bwMode="auto">
            <a:xfrm>
              <a:off x="3277" y="1079"/>
              <a:ext cx="1094" cy="675"/>
            </a:xfrm>
            <a:custGeom>
              <a:avLst/>
              <a:gdLst>
                <a:gd name="T0" fmla="*/ 805 w 1036"/>
                <a:gd name="T1" fmla="*/ 11 h 675"/>
                <a:gd name="T2" fmla="*/ 485 w 1036"/>
                <a:gd name="T3" fmla="*/ 53 h 675"/>
                <a:gd name="T4" fmla="*/ 257 w 1036"/>
                <a:gd name="T5" fmla="*/ 129 h 675"/>
                <a:gd name="T6" fmla="*/ 190 w 1036"/>
                <a:gd name="T7" fmla="*/ 229 h 675"/>
                <a:gd name="T8" fmla="*/ 26 w 1036"/>
                <a:gd name="T9" fmla="*/ 297 h 675"/>
                <a:gd name="T10" fmla="*/ 22 w 1036"/>
                <a:gd name="T11" fmla="*/ 459 h 675"/>
                <a:gd name="T12" fmla="*/ 164 w 1036"/>
                <a:gd name="T13" fmla="*/ 489 h 675"/>
                <a:gd name="T14" fmla="*/ 570 w 1036"/>
                <a:gd name="T15" fmla="*/ 489 h 675"/>
                <a:gd name="T16" fmla="*/ 742 w 1036"/>
                <a:gd name="T17" fmla="*/ 555 h 675"/>
                <a:gd name="T18" fmla="*/ 935 w 1036"/>
                <a:gd name="T19" fmla="*/ 657 h 675"/>
                <a:gd name="T20" fmla="*/ 1081 w 1036"/>
                <a:gd name="T21" fmla="*/ 661 h 675"/>
                <a:gd name="T22" fmla="*/ 1183 w 1036"/>
                <a:gd name="T23" fmla="*/ 603 h 675"/>
                <a:gd name="T24" fmla="*/ 1234 w 1036"/>
                <a:gd name="T25" fmla="*/ 445 h 675"/>
                <a:gd name="T26" fmla="*/ 1266 w 1036"/>
                <a:gd name="T27" fmla="*/ 291 h 675"/>
                <a:gd name="T28" fmla="*/ 1270 w 1036"/>
                <a:gd name="T29" fmla="*/ 107 h 675"/>
                <a:gd name="T30" fmla="*/ 1161 w 1036"/>
                <a:gd name="T31" fmla="*/ 17 h 675"/>
                <a:gd name="T32" fmla="*/ 964 w 1036"/>
                <a:gd name="T33" fmla="*/ 3 h 675"/>
                <a:gd name="T34" fmla="*/ 80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 name="Group 896">
              <a:extLst>
                <a:ext uri="{FF2B5EF4-FFF2-40B4-BE49-F238E27FC236}">
                  <a16:creationId xmlns:a16="http://schemas.microsoft.com/office/drawing/2014/main" id="{B2C9E27A-9203-884A-B501-8B0A42221037}"/>
                </a:ext>
              </a:extLst>
            </p:cNvPr>
            <p:cNvGrpSpPr>
              <a:grpSpLocks/>
            </p:cNvGrpSpPr>
            <p:nvPr/>
          </p:nvGrpSpPr>
          <p:grpSpPr bwMode="auto">
            <a:xfrm>
              <a:off x="3383" y="1920"/>
              <a:ext cx="919" cy="588"/>
              <a:chOff x="2889" y="1631"/>
              <a:chExt cx="980" cy="743"/>
            </a:xfrm>
          </p:grpSpPr>
          <p:sp>
            <p:nvSpPr>
              <p:cNvPr id="386" name="Rectangle 897">
                <a:extLst>
                  <a:ext uri="{FF2B5EF4-FFF2-40B4-BE49-F238E27FC236}">
                    <a16:creationId xmlns:a16="http://schemas.microsoft.com/office/drawing/2014/main" id="{6C3FB9BB-D412-3445-AA7C-32A16386A819}"/>
                  </a:ext>
                </a:extLst>
              </p:cNvPr>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87" name="AutoShape 898">
                <a:extLst>
                  <a:ext uri="{FF2B5EF4-FFF2-40B4-BE49-F238E27FC236}">
                    <a16:creationId xmlns:a16="http://schemas.microsoft.com/office/drawing/2014/main" id="{F2C2B9C9-DC78-F74A-8B40-E249AF7C4B08}"/>
                  </a:ext>
                </a:extLst>
              </p:cNvPr>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rgbClr val="00CCFF"/>
                  </a:solidFill>
                  <a:latin typeface="Arial" charset="0"/>
                  <a:ea typeface="ＭＳ Ｐゴシック" charset="0"/>
                </a:endParaRPr>
              </a:p>
            </p:txBody>
          </p:sp>
        </p:grpSp>
        <p:sp>
          <p:nvSpPr>
            <p:cNvPr id="9" name="Freeform 899">
              <a:extLst>
                <a:ext uri="{FF2B5EF4-FFF2-40B4-BE49-F238E27FC236}">
                  <a16:creationId xmlns:a16="http://schemas.microsoft.com/office/drawing/2014/main" id="{AD54156E-86C2-754D-AA27-669747F138DF}"/>
                </a:ext>
              </a:extLst>
            </p:cNvPr>
            <p:cNvSpPr>
              <a:spLocks/>
            </p:cNvSpPr>
            <p:nvPr/>
          </p:nvSpPr>
          <p:spPr bwMode="auto">
            <a:xfrm>
              <a:off x="3330" y="2724"/>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00">
              <a:extLst>
                <a:ext uri="{FF2B5EF4-FFF2-40B4-BE49-F238E27FC236}">
                  <a16:creationId xmlns:a16="http://schemas.microsoft.com/office/drawing/2014/main" id="{BDC9F56F-0B0D-4D4D-8BA3-A19991354ABF}"/>
                </a:ext>
              </a:extLst>
            </p:cNvPr>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Line 901">
              <a:extLst>
                <a:ext uri="{FF2B5EF4-FFF2-40B4-BE49-F238E27FC236}">
                  <a16:creationId xmlns:a16="http://schemas.microsoft.com/office/drawing/2014/main" id="{95E03F68-F806-894D-96DA-B80A58D40745}"/>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Line 902">
              <a:extLst>
                <a:ext uri="{FF2B5EF4-FFF2-40B4-BE49-F238E27FC236}">
                  <a16:creationId xmlns:a16="http://schemas.microsoft.com/office/drawing/2014/main" id="{AE479800-CD6D-3B4E-8631-AADAF2FA97DA}"/>
                </a:ext>
              </a:extLst>
            </p:cNvPr>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 name="Line 903">
              <a:extLst>
                <a:ext uri="{FF2B5EF4-FFF2-40B4-BE49-F238E27FC236}">
                  <a16:creationId xmlns:a16="http://schemas.microsoft.com/office/drawing/2014/main" id="{912CE61A-F103-974E-8B95-C96A719C31D4}"/>
                </a:ext>
              </a:extLst>
            </p:cNvPr>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4" name="Line 904">
              <a:extLst>
                <a:ext uri="{FF2B5EF4-FFF2-40B4-BE49-F238E27FC236}">
                  <a16:creationId xmlns:a16="http://schemas.microsoft.com/office/drawing/2014/main" id="{B22298D5-AB6B-9045-B841-2B909711AF8C}"/>
                </a:ext>
              </a:extLst>
            </p:cNvPr>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5" name="Line 905">
              <a:extLst>
                <a:ext uri="{FF2B5EF4-FFF2-40B4-BE49-F238E27FC236}">
                  <a16:creationId xmlns:a16="http://schemas.microsoft.com/office/drawing/2014/main" id="{13384171-A9BE-AE42-ACDC-89A88B87D8B4}"/>
                </a:ext>
              </a:extLst>
            </p:cNvPr>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6" name="Line 906">
              <a:extLst>
                <a:ext uri="{FF2B5EF4-FFF2-40B4-BE49-F238E27FC236}">
                  <a16:creationId xmlns:a16="http://schemas.microsoft.com/office/drawing/2014/main" id="{343EC74B-F7C6-E844-9EA9-022844C2BA39}"/>
                </a:ext>
              </a:extLst>
            </p:cNvPr>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7" name="Line 907">
              <a:extLst>
                <a:ext uri="{FF2B5EF4-FFF2-40B4-BE49-F238E27FC236}">
                  <a16:creationId xmlns:a16="http://schemas.microsoft.com/office/drawing/2014/main" id="{22D14A64-CEB5-3340-A03F-A83AE52AE2AE}"/>
                </a:ext>
              </a:extLst>
            </p:cNvPr>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 name="Line 908">
              <a:extLst>
                <a:ext uri="{FF2B5EF4-FFF2-40B4-BE49-F238E27FC236}">
                  <a16:creationId xmlns:a16="http://schemas.microsoft.com/office/drawing/2014/main" id="{DFE15B33-CD7A-5743-A77E-394FFE6FAF9B}"/>
                </a:ext>
              </a:extLst>
            </p:cNvPr>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9" name="Line 909">
              <a:extLst>
                <a:ext uri="{FF2B5EF4-FFF2-40B4-BE49-F238E27FC236}">
                  <a16:creationId xmlns:a16="http://schemas.microsoft.com/office/drawing/2014/main" id="{799F7E19-3730-9E40-AED4-4D59E480217C}"/>
                </a:ext>
              </a:extLst>
            </p:cNvPr>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0" name="Line 910">
              <a:extLst>
                <a:ext uri="{FF2B5EF4-FFF2-40B4-BE49-F238E27FC236}">
                  <a16:creationId xmlns:a16="http://schemas.microsoft.com/office/drawing/2014/main" id="{D7CCA38D-525F-484B-B4B8-402E92BD4F00}"/>
                </a:ext>
              </a:extLst>
            </p:cNvPr>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1" name="Line 911">
              <a:extLst>
                <a:ext uri="{FF2B5EF4-FFF2-40B4-BE49-F238E27FC236}">
                  <a16:creationId xmlns:a16="http://schemas.microsoft.com/office/drawing/2014/main" id="{E18492FF-BB62-4748-86B4-D69BD037E125}"/>
                </a:ext>
              </a:extLst>
            </p:cNvPr>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2" name="Line 912">
              <a:extLst>
                <a:ext uri="{FF2B5EF4-FFF2-40B4-BE49-F238E27FC236}">
                  <a16:creationId xmlns:a16="http://schemas.microsoft.com/office/drawing/2014/main" id="{EBC46987-F7A6-1645-81C1-69483C62D52D}"/>
                </a:ext>
              </a:extLst>
            </p:cNvPr>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 name="Line 913">
              <a:extLst>
                <a:ext uri="{FF2B5EF4-FFF2-40B4-BE49-F238E27FC236}">
                  <a16:creationId xmlns:a16="http://schemas.microsoft.com/office/drawing/2014/main" id="{C37AE3CB-47F8-8B4E-BCC5-C3499EC80E06}"/>
                </a:ext>
              </a:extLst>
            </p:cNvPr>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nvGrpSpPr>
            <p:cNvPr id="24" name="Group 914">
              <a:extLst>
                <a:ext uri="{FF2B5EF4-FFF2-40B4-BE49-F238E27FC236}">
                  <a16:creationId xmlns:a16="http://schemas.microsoft.com/office/drawing/2014/main" id="{54764936-8EAB-1141-9BD6-93FEF0C906FB}"/>
                </a:ext>
              </a:extLst>
            </p:cNvPr>
            <p:cNvGrpSpPr>
              <a:grpSpLocks/>
            </p:cNvGrpSpPr>
            <p:nvPr/>
          </p:nvGrpSpPr>
          <p:grpSpPr bwMode="auto">
            <a:xfrm>
              <a:off x="3535" y="2207"/>
              <a:ext cx="319" cy="222"/>
              <a:chOff x="2967" y="478"/>
              <a:chExt cx="788" cy="625"/>
            </a:xfrm>
          </p:grpSpPr>
          <p:pic>
            <p:nvPicPr>
              <p:cNvPr id="384" name="Picture 915" descr="access_point_stylized_small">
                <a:extLst>
                  <a:ext uri="{FF2B5EF4-FFF2-40B4-BE49-F238E27FC236}">
                    <a16:creationId xmlns:a16="http://schemas.microsoft.com/office/drawing/2014/main" id="{0D97D838-7C0D-7A4D-8551-1C4A1E7BB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 name="Picture 916" descr="antenna_radiation_stylized">
                <a:extLst>
                  <a:ext uri="{FF2B5EF4-FFF2-40B4-BE49-F238E27FC236}">
                    <a16:creationId xmlns:a16="http://schemas.microsoft.com/office/drawing/2014/main" id="{2D31241E-ACE9-844D-B3F0-909F624DB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Freeform 917">
              <a:extLst>
                <a:ext uri="{FF2B5EF4-FFF2-40B4-BE49-F238E27FC236}">
                  <a16:creationId xmlns:a16="http://schemas.microsoft.com/office/drawing/2014/main" id="{CC30DBF8-CD20-4346-B799-0BFDF5428B3C}"/>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918">
              <a:extLst>
                <a:ext uri="{FF2B5EF4-FFF2-40B4-BE49-F238E27FC236}">
                  <a16:creationId xmlns:a16="http://schemas.microsoft.com/office/drawing/2014/main" id="{F1A606B3-64FC-0C44-AE2F-37E779000B25}"/>
                </a:ext>
              </a:extLst>
            </p:cNvPr>
            <p:cNvSpPr>
              <a:spLocks/>
            </p:cNvSpPr>
            <p:nvPr/>
          </p:nvSpPr>
          <p:spPr bwMode="auto">
            <a:xfrm>
              <a:off x="4410" y="1277"/>
              <a:ext cx="1090" cy="709"/>
            </a:xfrm>
            <a:custGeom>
              <a:avLst/>
              <a:gdLst>
                <a:gd name="T0" fmla="*/ 1748 w 765"/>
                <a:gd name="T1" fmla="*/ 56 h 459"/>
                <a:gd name="T2" fmla="*/ 1185 w 765"/>
                <a:gd name="T3" fmla="*/ 399 h 459"/>
                <a:gd name="T4" fmla="*/ 396 w 765"/>
                <a:gd name="T5" fmla="*/ 568 h 459"/>
                <a:gd name="T6" fmla="*/ 57 w 765"/>
                <a:gd name="T7" fmla="*/ 1914 h 459"/>
                <a:gd name="T8" fmla="*/ 741 w 765"/>
                <a:gd name="T9" fmla="*/ 2529 h 459"/>
                <a:gd name="T10" fmla="*/ 1425 w 765"/>
                <a:gd name="T11" fmla="*/ 2424 h 459"/>
                <a:gd name="T12" fmla="*/ 2405 w 765"/>
                <a:gd name="T13" fmla="*/ 2529 h 459"/>
                <a:gd name="T14" fmla="*/ 2878 w 765"/>
                <a:gd name="T15" fmla="*/ 2470 h 459"/>
                <a:gd name="T16" fmla="*/ 3098 w 765"/>
                <a:gd name="T17" fmla="*/ 2119 h 459"/>
                <a:gd name="T18" fmla="*/ 3092 w 765"/>
                <a:gd name="T19" fmla="*/ 899 h 459"/>
                <a:gd name="T20" fmla="*/ 2729 w 765"/>
                <a:gd name="T21" fmla="*/ 196 h 459"/>
                <a:gd name="T22" fmla="*/ 1748 w 765"/>
                <a:gd name="T23" fmla="*/ 5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919">
              <a:extLst>
                <a:ext uri="{FF2B5EF4-FFF2-40B4-BE49-F238E27FC236}">
                  <a16:creationId xmlns:a16="http://schemas.microsoft.com/office/drawing/2014/main" id="{9296385B-E534-A64C-BE5F-3D16FA1EDE96}"/>
                </a:ext>
              </a:extLst>
            </p:cNvPr>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8" name="Line 920">
              <a:extLst>
                <a:ext uri="{FF2B5EF4-FFF2-40B4-BE49-F238E27FC236}">
                  <a16:creationId xmlns:a16="http://schemas.microsoft.com/office/drawing/2014/main" id="{F3617116-378B-F249-9A33-87A088271412}"/>
                </a:ext>
              </a:extLst>
            </p:cNvPr>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9" name="Line 921">
              <a:extLst>
                <a:ext uri="{FF2B5EF4-FFF2-40B4-BE49-F238E27FC236}">
                  <a16:creationId xmlns:a16="http://schemas.microsoft.com/office/drawing/2014/main" id="{8986B711-BCE2-9944-85A5-B2DD718F24FB}"/>
                </a:ext>
              </a:extLst>
            </p:cNvPr>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0" name="Line 922">
              <a:extLst>
                <a:ext uri="{FF2B5EF4-FFF2-40B4-BE49-F238E27FC236}">
                  <a16:creationId xmlns:a16="http://schemas.microsoft.com/office/drawing/2014/main" id="{15030365-04C8-DD4C-A1AE-A9F94AFBAAF6}"/>
                </a:ext>
              </a:extLst>
            </p:cNvPr>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1" name="Line 923">
              <a:extLst>
                <a:ext uri="{FF2B5EF4-FFF2-40B4-BE49-F238E27FC236}">
                  <a16:creationId xmlns:a16="http://schemas.microsoft.com/office/drawing/2014/main" id="{4772DAAA-8246-C042-92E1-957B3F3852D1}"/>
                </a:ext>
              </a:extLst>
            </p:cNvPr>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2" name="Line 924">
              <a:extLst>
                <a:ext uri="{FF2B5EF4-FFF2-40B4-BE49-F238E27FC236}">
                  <a16:creationId xmlns:a16="http://schemas.microsoft.com/office/drawing/2014/main" id="{B346A1FE-ECA7-3945-A178-27A6C8916874}"/>
                </a:ext>
              </a:extLst>
            </p:cNvPr>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3" name="Line 925">
              <a:extLst>
                <a:ext uri="{FF2B5EF4-FFF2-40B4-BE49-F238E27FC236}">
                  <a16:creationId xmlns:a16="http://schemas.microsoft.com/office/drawing/2014/main" id="{A82C03BE-D336-E844-A1FD-DEDCF1A785BA}"/>
                </a:ext>
              </a:extLst>
            </p:cNvPr>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4" name="Line 926">
              <a:extLst>
                <a:ext uri="{FF2B5EF4-FFF2-40B4-BE49-F238E27FC236}">
                  <a16:creationId xmlns:a16="http://schemas.microsoft.com/office/drawing/2014/main" id="{1992E168-AEC3-444D-8605-7C600F0C84E7}"/>
                </a:ext>
              </a:extLst>
            </p:cNvPr>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5" name="Line 927">
              <a:extLst>
                <a:ext uri="{FF2B5EF4-FFF2-40B4-BE49-F238E27FC236}">
                  <a16:creationId xmlns:a16="http://schemas.microsoft.com/office/drawing/2014/main" id="{C1E67BC7-2B52-D346-969D-5578CDA8D38D}"/>
                </a:ext>
              </a:extLst>
            </p:cNvPr>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6" name="Line 928">
              <a:extLst>
                <a:ext uri="{FF2B5EF4-FFF2-40B4-BE49-F238E27FC236}">
                  <a16:creationId xmlns:a16="http://schemas.microsoft.com/office/drawing/2014/main" id="{B1B53452-F786-E045-97E1-E101ECDEEBE6}"/>
                </a:ext>
              </a:extLst>
            </p:cNvPr>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7" name="Line 929">
              <a:extLst>
                <a:ext uri="{FF2B5EF4-FFF2-40B4-BE49-F238E27FC236}">
                  <a16:creationId xmlns:a16="http://schemas.microsoft.com/office/drawing/2014/main" id="{8C28FDDA-0B86-C34F-8AF4-98B16A050847}"/>
                </a:ext>
              </a:extLst>
            </p:cNvPr>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8" name="Line 930">
              <a:extLst>
                <a:ext uri="{FF2B5EF4-FFF2-40B4-BE49-F238E27FC236}">
                  <a16:creationId xmlns:a16="http://schemas.microsoft.com/office/drawing/2014/main" id="{1FC9B06C-31D0-7B45-92C8-935E8F7FAB76}"/>
                </a:ext>
              </a:extLst>
            </p:cNvPr>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9" name="Line 931">
              <a:extLst>
                <a:ext uri="{FF2B5EF4-FFF2-40B4-BE49-F238E27FC236}">
                  <a16:creationId xmlns:a16="http://schemas.microsoft.com/office/drawing/2014/main" id="{7A29A2AF-02CF-1D44-AC6E-F8F8AEE6846E}"/>
                </a:ext>
              </a:extLst>
            </p:cNvPr>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40" name="Line 932">
              <a:extLst>
                <a:ext uri="{FF2B5EF4-FFF2-40B4-BE49-F238E27FC236}">
                  <a16:creationId xmlns:a16="http://schemas.microsoft.com/office/drawing/2014/main" id="{B731829B-98B2-B04A-99E6-F3F4FF0C884D}"/>
                </a:ext>
              </a:extLst>
            </p:cNvPr>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41" name="Line 933">
              <a:extLst>
                <a:ext uri="{FF2B5EF4-FFF2-40B4-BE49-F238E27FC236}">
                  <a16:creationId xmlns:a16="http://schemas.microsoft.com/office/drawing/2014/main" id="{A3953BCE-2A56-AF42-AEE1-6A358730028C}"/>
                </a:ext>
              </a:extLst>
            </p:cNvPr>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42" name="Line 934">
              <a:extLst>
                <a:ext uri="{FF2B5EF4-FFF2-40B4-BE49-F238E27FC236}">
                  <a16:creationId xmlns:a16="http://schemas.microsoft.com/office/drawing/2014/main" id="{EB92E17C-2A61-0A4E-8255-3BCDB063A0AD}"/>
                </a:ext>
              </a:extLst>
            </p:cNvPr>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43" name="Line 935">
              <a:extLst>
                <a:ext uri="{FF2B5EF4-FFF2-40B4-BE49-F238E27FC236}">
                  <a16:creationId xmlns:a16="http://schemas.microsoft.com/office/drawing/2014/main" id="{510D6305-BDD8-2445-AF24-DE5C30EB0637}"/>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nvGrpSpPr>
            <p:cNvPr id="44" name="Group 936">
              <a:extLst>
                <a:ext uri="{FF2B5EF4-FFF2-40B4-BE49-F238E27FC236}">
                  <a16:creationId xmlns:a16="http://schemas.microsoft.com/office/drawing/2014/main" id="{533221E8-834A-3E45-8D26-27945D2AB92A}"/>
                </a:ext>
              </a:extLst>
            </p:cNvPr>
            <p:cNvGrpSpPr>
              <a:grpSpLocks/>
            </p:cNvGrpSpPr>
            <p:nvPr/>
          </p:nvGrpSpPr>
          <p:grpSpPr bwMode="auto">
            <a:xfrm>
              <a:off x="3813" y="1163"/>
              <a:ext cx="295" cy="391"/>
              <a:chOff x="1653" y="3023"/>
              <a:chExt cx="622" cy="911"/>
            </a:xfrm>
          </p:grpSpPr>
          <p:sp>
            <p:nvSpPr>
              <p:cNvPr id="367" name="Line 270">
                <a:extLst>
                  <a:ext uri="{FF2B5EF4-FFF2-40B4-BE49-F238E27FC236}">
                    <a16:creationId xmlns:a16="http://schemas.microsoft.com/office/drawing/2014/main" id="{3FECF9A5-20F5-4D40-93DB-44B96A5233ED}"/>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8" name="Line 271">
                <a:extLst>
                  <a:ext uri="{FF2B5EF4-FFF2-40B4-BE49-F238E27FC236}">
                    <a16:creationId xmlns:a16="http://schemas.microsoft.com/office/drawing/2014/main" id="{AF352F24-169A-9E4B-BBB4-F102FEA7EAE9}"/>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9" name="Line 272">
                <a:extLst>
                  <a:ext uri="{FF2B5EF4-FFF2-40B4-BE49-F238E27FC236}">
                    <a16:creationId xmlns:a16="http://schemas.microsoft.com/office/drawing/2014/main" id="{D887B333-6F0F-8844-8154-17FDE831337C}"/>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0" name="Line 273">
                <a:extLst>
                  <a:ext uri="{FF2B5EF4-FFF2-40B4-BE49-F238E27FC236}">
                    <a16:creationId xmlns:a16="http://schemas.microsoft.com/office/drawing/2014/main" id="{62FCC409-C315-9B4B-B9CF-AA1EF281A95C}"/>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1" name="Line 274">
                <a:extLst>
                  <a:ext uri="{FF2B5EF4-FFF2-40B4-BE49-F238E27FC236}">
                    <a16:creationId xmlns:a16="http://schemas.microsoft.com/office/drawing/2014/main" id="{2576C8C0-B90B-084F-B985-44B4AF9E04E0}"/>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2" name="Line 275">
                <a:extLst>
                  <a:ext uri="{FF2B5EF4-FFF2-40B4-BE49-F238E27FC236}">
                    <a16:creationId xmlns:a16="http://schemas.microsoft.com/office/drawing/2014/main" id="{4245880E-FEF4-464D-ADF1-1FF751D9F34F}"/>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3" name="Line 276">
                <a:extLst>
                  <a:ext uri="{FF2B5EF4-FFF2-40B4-BE49-F238E27FC236}">
                    <a16:creationId xmlns:a16="http://schemas.microsoft.com/office/drawing/2014/main" id="{627105CC-57BB-B844-9016-1E85F2835CD4}"/>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4" name="Line 277">
                <a:extLst>
                  <a:ext uri="{FF2B5EF4-FFF2-40B4-BE49-F238E27FC236}">
                    <a16:creationId xmlns:a16="http://schemas.microsoft.com/office/drawing/2014/main" id="{557A8E4D-4D98-154F-B72E-0F1DAC4AAEA3}"/>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5" name="Line 278">
                <a:extLst>
                  <a:ext uri="{FF2B5EF4-FFF2-40B4-BE49-F238E27FC236}">
                    <a16:creationId xmlns:a16="http://schemas.microsoft.com/office/drawing/2014/main" id="{1984E59F-C3B5-4946-BDC2-2F518563E3B8}"/>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6" name="Line 279">
                <a:extLst>
                  <a:ext uri="{FF2B5EF4-FFF2-40B4-BE49-F238E27FC236}">
                    <a16:creationId xmlns:a16="http://schemas.microsoft.com/office/drawing/2014/main" id="{503B6CB6-EC91-7145-85F4-D28015E88DF6}"/>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7" name="Line 280">
                <a:extLst>
                  <a:ext uri="{FF2B5EF4-FFF2-40B4-BE49-F238E27FC236}">
                    <a16:creationId xmlns:a16="http://schemas.microsoft.com/office/drawing/2014/main" id="{9497EF9C-6C64-8244-A3D1-2E99CBC4527E}"/>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 name="Line 281">
                <a:extLst>
                  <a:ext uri="{FF2B5EF4-FFF2-40B4-BE49-F238E27FC236}">
                    <a16:creationId xmlns:a16="http://schemas.microsoft.com/office/drawing/2014/main" id="{85C48EDF-4DD1-AB41-910A-B62A6D55011A}"/>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9" name="Line 282">
                <a:extLst>
                  <a:ext uri="{FF2B5EF4-FFF2-40B4-BE49-F238E27FC236}">
                    <a16:creationId xmlns:a16="http://schemas.microsoft.com/office/drawing/2014/main" id="{05404554-4B74-D941-B9C1-A5725AB60277}"/>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80" name="Line 283">
                <a:extLst>
                  <a:ext uri="{FF2B5EF4-FFF2-40B4-BE49-F238E27FC236}">
                    <a16:creationId xmlns:a16="http://schemas.microsoft.com/office/drawing/2014/main" id="{9BF84385-1330-9144-9408-60F2629F5242}"/>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81" name="Line 284">
                <a:extLst>
                  <a:ext uri="{FF2B5EF4-FFF2-40B4-BE49-F238E27FC236}">
                    <a16:creationId xmlns:a16="http://schemas.microsoft.com/office/drawing/2014/main" id="{C88FB0F3-B4A2-0E46-8CAD-7C2835DAFFBD}"/>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82" name="Oval 952">
                <a:extLst>
                  <a:ext uri="{FF2B5EF4-FFF2-40B4-BE49-F238E27FC236}">
                    <a16:creationId xmlns:a16="http://schemas.microsoft.com/office/drawing/2014/main" id="{A5D0039F-3A97-2E46-A71F-2AFB94394FBB}"/>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pic>
            <p:nvPicPr>
              <p:cNvPr id="383" name="Picture 953" descr="cell_tower_radiation_gray">
                <a:extLst>
                  <a:ext uri="{FF2B5EF4-FFF2-40B4-BE49-F238E27FC236}">
                    <a16:creationId xmlns:a16="http://schemas.microsoft.com/office/drawing/2014/main" id="{4C0B5425-A9B9-0249-B70B-94F85AB7A0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954">
              <a:extLst>
                <a:ext uri="{FF2B5EF4-FFF2-40B4-BE49-F238E27FC236}">
                  <a16:creationId xmlns:a16="http://schemas.microsoft.com/office/drawing/2014/main" id="{8E42145D-3E15-7A46-B861-992717D42185}"/>
                </a:ext>
              </a:extLst>
            </p:cNvPr>
            <p:cNvGrpSpPr>
              <a:grpSpLocks/>
            </p:cNvGrpSpPr>
            <p:nvPr/>
          </p:nvGrpSpPr>
          <p:grpSpPr bwMode="auto">
            <a:xfrm>
              <a:off x="3962" y="1516"/>
              <a:ext cx="286" cy="160"/>
              <a:chOff x="3843" y="1516"/>
              <a:chExt cx="286" cy="160"/>
            </a:xfrm>
          </p:grpSpPr>
          <p:sp>
            <p:nvSpPr>
              <p:cNvPr id="358" name="Line 955">
                <a:extLst>
                  <a:ext uri="{FF2B5EF4-FFF2-40B4-BE49-F238E27FC236}">
                    <a16:creationId xmlns:a16="http://schemas.microsoft.com/office/drawing/2014/main" id="{15BD642C-C713-7A4C-824E-1F46A06A3154}"/>
                  </a:ext>
                </a:extLst>
              </p:cNvPr>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59" name="Oval 407">
                <a:extLst>
                  <a:ext uri="{FF2B5EF4-FFF2-40B4-BE49-F238E27FC236}">
                    <a16:creationId xmlns:a16="http://schemas.microsoft.com/office/drawing/2014/main" id="{BBD14F19-029F-CB48-BA91-EDF5A9E8446C}"/>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60" name="Rectangle 410">
                <a:extLst>
                  <a:ext uri="{FF2B5EF4-FFF2-40B4-BE49-F238E27FC236}">
                    <a16:creationId xmlns:a16="http://schemas.microsoft.com/office/drawing/2014/main" id="{E9236600-E150-444F-9DAF-DE469316D59B}"/>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61" name="Oval 411">
                <a:extLst>
                  <a:ext uri="{FF2B5EF4-FFF2-40B4-BE49-F238E27FC236}">
                    <a16:creationId xmlns:a16="http://schemas.microsoft.com/office/drawing/2014/main" id="{EBD0D05E-4CBA-2840-A34D-985C9A3F7E4A}"/>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62" name="Group 959">
                <a:extLst>
                  <a:ext uri="{FF2B5EF4-FFF2-40B4-BE49-F238E27FC236}">
                    <a16:creationId xmlns:a16="http://schemas.microsoft.com/office/drawing/2014/main" id="{AB172E0D-0A4E-A44D-8483-AE5B782B6390}"/>
                  </a:ext>
                </a:extLst>
              </p:cNvPr>
              <p:cNvGrpSpPr>
                <a:grpSpLocks/>
              </p:cNvGrpSpPr>
              <p:nvPr/>
            </p:nvGrpSpPr>
            <p:grpSpPr bwMode="auto">
              <a:xfrm>
                <a:off x="3932" y="1587"/>
                <a:ext cx="138" cy="33"/>
                <a:chOff x="2468" y="1332"/>
                <a:chExt cx="310" cy="60"/>
              </a:xfrm>
            </p:grpSpPr>
            <p:sp>
              <p:nvSpPr>
                <p:cNvPr id="365" name="Freeform 960">
                  <a:extLst>
                    <a:ext uri="{FF2B5EF4-FFF2-40B4-BE49-F238E27FC236}">
                      <a16:creationId xmlns:a16="http://schemas.microsoft.com/office/drawing/2014/main" id="{FB611710-C889-B642-8AE7-3D2812093A0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 name="Freeform 961">
                  <a:extLst>
                    <a:ext uri="{FF2B5EF4-FFF2-40B4-BE49-F238E27FC236}">
                      <a16:creationId xmlns:a16="http://schemas.microsoft.com/office/drawing/2014/main" id="{8F8A7506-BC37-B846-9130-F2778C25E4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3" name="Line 962">
                <a:extLst>
                  <a:ext uri="{FF2B5EF4-FFF2-40B4-BE49-F238E27FC236}">
                    <a16:creationId xmlns:a16="http://schemas.microsoft.com/office/drawing/2014/main" id="{CA8626C0-A246-534A-99B7-5935C750345A}"/>
                  </a:ext>
                </a:extLst>
              </p:cNvPr>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64" name="Line 963">
                <a:extLst>
                  <a:ext uri="{FF2B5EF4-FFF2-40B4-BE49-F238E27FC236}">
                    <a16:creationId xmlns:a16="http://schemas.microsoft.com/office/drawing/2014/main" id="{C8AE70EB-719B-D942-970D-1D8FB1748106}"/>
                  </a:ext>
                </a:extLst>
              </p:cNvPr>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46" name="Group 964">
              <a:extLst>
                <a:ext uri="{FF2B5EF4-FFF2-40B4-BE49-F238E27FC236}">
                  <a16:creationId xmlns:a16="http://schemas.microsoft.com/office/drawing/2014/main" id="{ACA5913E-655E-0C4B-96E7-65ECB45A79B9}"/>
                </a:ext>
              </a:extLst>
            </p:cNvPr>
            <p:cNvGrpSpPr>
              <a:grpSpLocks/>
            </p:cNvGrpSpPr>
            <p:nvPr/>
          </p:nvGrpSpPr>
          <p:grpSpPr bwMode="auto">
            <a:xfrm>
              <a:off x="4537" y="1571"/>
              <a:ext cx="246" cy="110"/>
              <a:chOff x="4334" y="1470"/>
              <a:chExt cx="246" cy="107"/>
            </a:xfrm>
          </p:grpSpPr>
          <p:sp>
            <p:nvSpPr>
              <p:cNvPr id="350" name="Oval 407">
                <a:extLst>
                  <a:ext uri="{FF2B5EF4-FFF2-40B4-BE49-F238E27FC236}">
                    <a16:creationId xmlns:a16="http://schemas.microsoft.com/office/drawing/2014/main" id="{1320AA8D-5CFA-1449-A357-27FEAF10004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51" name="Rectangle 410">
                <a:extLst>
                  <a:ext uri="{FF2B5EF4-FFF2-40B4-BE49-F238E27FC236}">
                    <a16:creationId xmlns:a16="http://schemas.microsoft.com/office/drawing/2014/main" id="{522A6A74-7BC2-7541-918D-26C61D09B2C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52" name="Oval 411">
                <a:extLst>
                  <a:ext uri="{FF2B5EF4-FFF2-40B4-BE49-F238E27FC236}">
                    <a16:creationId xmlns:a16="http://schemas.microsoft.com/office/drawing/2014/main" id="{04820A77-EDDB-634A-A235-102DCC99195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53" name="Group 968">
                <a:extLst>
                  <a:ext uri="{FF2B5EF4-FFF2-40B4-BE49-F238E27FC236}">
                    <a16:creationId xmlns:a16="http://schemas.microsoft.com/office/drawing/2014/main" id="{604517A0-8E79-7E47-B31A-37D435192D9B}"/>
                  </a:ext>
                </a:extLst>
              </p:cNvPr>
              <p:cNvGrpSpPr>
                <a:grpSpLocks/>
              </p:cNvGrpSpPr>
              <p:nvPr/>
            </p:nvGrpSpPr>
            <p:grpSpPr bwMode="auto">
              <a:xfrm>
                <a:off x="4383" y="1488"/>
                <a:ext cx="138" cy="33"/>
                <a:chOff x="2468" y="1332"/>
                <a:chExt cx="310" cy="60"/>
              </a:xfrm>
            </p:grpSpPr>
            <p:sp>
              <p:nvSpPr>
                <p:cNvPr id="356" name="Freeform 969">
                  <a:extLst>
                    <a:ext uri="{FF2B5EF4-FFF2-40B4-BE49-F238E27FC236}">
                      <a16:creationId xmlns:a16="http://schemas.microsoft.com/office/drawing/2014/main" id="{594EA19F-F801-AF45-922B-B7CB177FD40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7" name="Freeform 970">
                  <a:extLst>
                    <a:ext uri="{FF2B5EF4-FFF2-40B4-BE49-F238E27FC236}">
                      <a16:creationId xmlns:a16="http://schemas.microsoft.com/office/drawing/2014/main" id="{672115FF-0ABB-614B-82EA-2188E22E61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54" name="Line 971">
                <a:extLst>
                  <a:ext uri="{FF2B5EF4-FFF2-40B4-BE49-F238E27FC236}">
                    <a16:creationId xmlns:a16="http://schemas.microsoft.com/office/drawing/2014/main" id="{34319952-FF19-A849-8375-D4CF01A6A07C}"/>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55" name="Line 972">
                <a:extLst>
                  <a:ext uri="{FF2B5EF4-FFF2-40B4-BE49-F238E27FC236}">
                    <a16:creationId xmlns:a16="http://schemas.microsoft.com/office/drawing/2014/main" id="{6FEBABF0-2656-0F4C-976A-DAD87876BD9A}"/>
                  </a:ext>
                </a:extLst>
              </p:cNvPr>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47" name="Group 973">
              <a:extLst>
                <a:ext uri="{FF2B5EF4-FFF2-40B4-BE49-F238E27FC236}">
                  <a16:creationId xmlns:a16="http://schemas.microsoft.com/office/drawing/2014/main" id="{3071C8C7-7100-7D4E-A657-EC27801A1AE8}"/>
                </a:ext>
              </a:extLst>
            </p:cNvPr>
            <p:cNvGrpSpPr>
              <a:grpSpLocks/>
            </p:cNvGrpSpPr>
            <p:nvPr/>
          </p:nvGrpSpPr>
          <p:grpSpPr bwMode="auto">
            <a:xfrm>
              <a:off x="4544" y="1737"/>
              <a:ext cx="246" cy="110"/>
              <a:chOff x="4334" y="1470"/>
              <a:chExt cx="246" cy="107"/>
            </a:xfrm>
          </p:grpSpPr>
          <p:sp>
            <p:nvSpPr>
              <p:cNvPr id="342" name="Oval 407">
                <a:extLst>
                  <a:ext uri="{FF2B5EF4-FFF2-40B4-BE49-F238E27FC236}">
                    <a16:creationId xmlns:a16="http://schemas.microsoft.com/office/drawing/2014/main" id="{1FAB7C68-D482-B24E-A92C-C8646CB0FFA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43" name="Rectangle 410">
                <a:extLst>
                  <a:ext uri="{FF2B5EF4-FFF2-40B4-BE49-F238E27FC236}">
                    <a16:creationId xmlns:a16="http://schemas.microsoft.com/office/drawing/2014/main" id="{910282E8-4B7B-0441-B704-0084D4D2DF1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44" name="Oval 411">
                <a:extLst>
                  <a:ext uri="{FF2B5EF4-FFF2-40B4-BE49-F238E27FC236}">
                    <a16:creationId xmlns:a16="http://schemas.microsoft.com/office/drawing/2014/main" id="{86F7B14D-D834-5F43-9E70-9EC7F4CA154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45" name="Group 977">
                <a:extLst>
                  <a:ext uri="{FF2B5EF4-FFF2-40B4-BE49-F238E27FC236}">
                    <a16:creationId xmlns:a16="http://schemas.microsoft.com/office/drawing/2014/main" id="{F0F2EE89-4FF7-464D-A295-3244699F513D}"/>
                  </a:ext>
                </a:extLst>
              </p:cNvPr>
              <p:cNvGrpSpPr>
                <a:grpSpLocks/>
              </p:cNvGrpSpPr>
              <p:nvPr/>
            </p:nvGrpSpPr>
            <p:grpSpPr bwMode="auto">
              <a:xfrm>
                <a:off x="4383" y="1488"/>
                <a:ext cx="138" cy="33"/>
                <a:chOff x="2468" y="1332"/>
                <a:chExt cx="310" cy="60"/>
              </a:xfrm>
            </p:grpSpPr>
            <p:sp>
              <p:nvSpPr>
                <p:cNvPr id="348" name="Freeform 978">
                  <a:extLst>
                    <a:ext uri="{FF2B5EF4-FFF2-40B4-BE49-F238E27FC236}">
                      <a16:creationId xmlns:a16="http://schemas.microsoft.com/office/drawing/2014/main" id="{29D984B5-BA51-8145-97A7-4970D927B9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9" name="Freeform 979">
                  <a:extLst>
                    <a:ext uri="{FF2B5EF4-FFF2-40B4-BE49-F238E27FC236}">
                      <a16:creationId xmlns:a16="http://schemas.microsoft.com/office/drawing/2014/main" id="{8D385853-7999-9046-AB98-DD163CA1669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46" name="Line 980">
                <a:extLst>
                  <a:ext uri="{FF2B5EF4-FFF2-40B4-BE49-F238E27FC236}">
                    <a16:creationId xmlns:a16="http://schemas.microsoft.com/office/drawing/2014/main" id="{271D29CE-30E8-4A4F-8CD3-62EDD8625B6D}"/>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47" name="Line 981">
                <a:extLst>
                  <a:ext uri="{FF2B5EF4-FFF2-40B4-BE49-F238E27FC236}">
                    <a16:creationId xmlns:a16="http://schemas.microsoft.com/office/drawing/2014/main" id="{AF925E4C-5CE2-BC4B-9BC8-505F04445395}"/>
                  </a:ext>
                </a:extLst>
              </p:cNvPr>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48" name="Group 982">
              <a:extLst>
                <a:ext uri="{FF2B5EF4-FFF2-40B4-BE49-F238E27FC236}">
                  <a16:creationId xmlns:a16="http://schemas.microsoft.com/office/drawing/2014/main" id="{E6090747-237A-EC47-9E0C-4009508E7812}"/>
                </a:ext>
              </a:extLst>
            </p:cNvPr>
            <p:cNvGrpSpPr>
              <a:grpSpLocks/>
            </p:cNvGrpSpPr>
            <p:nvPr/>
          </p:nvGrpSpPr>
          <p:grpSpPr bwMode="auto">
            <a:xfrm>
              <a:off x="4890" y="1738"/>
              <a:ext cx="246" cy="110"/>
              <a:chOff x="4334" y="1470"/>
              <a:chExt cx="246" cy="107"/>
            </a:xfrm>
          </p:grpSpPr>
          <p:sp>
            <p:nvSpPr>
              <p:cNvPr id="334" name="Oval 407">
                <a:extLst>
                  <a:ext uri="{FF2B5EF4-FFF2-40B4-BE49-F238E27FC236}">
                    <a16:creationId xmlns:a16="http://schemas.microsoft.com/office/drawing/2014/main" id="{DF3AED74-60E2-8E44-BBB6-3FADFD04E39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35" name="Rectangle 410">
                <a:extLst>
                  <a:ext uri="{FF2B5EF4-FFF2-40B4-BE49-F238E27FC236}">
                    <a16:creationId xmlns:a16="http://schemas.microsoft.com/office/drawing/2014/main" id="{3393EAFA-734D-9E46-9A74-AECB45A084F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36" name="Oval 411">
                <a:extLst>
                  <a:ext uri="{FF2B5EF4-FFF2-40B4-BE49-F238E27FC236}">
                    <a16:creationId xmlns:a16="http://schemas.microsoft.com/office/drawing/2014/main" id="{74B2777F-89F8-F347-8EAB-AEB8FFFD0A3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37" name="Group 986">
                <a:extLst>
                  <a:ext uri="{FF2B5EF4-FFF2-40B4-BE49-F238E27FC236}">
                    <a16:creationId xmlns:a16="http://schemas.microsoft.com/office/drawing/2014/main" id="{BEEAC154-A146-D642-BD20-628A35059E43}"/>
                  </a:ext>
                </a:extLst>
              </p:cNvPr>
              <p:cNvGrpSpPr>
                <a:grpSpLocks/>
              </p:cNvGrpSpPr>
              <p:nvPr/>
            </p:nvGrpSpPr>
            <p:grpSpPr bwMode="auto">
              <a:xfrm>
                <a:off x="4383" y="1488"/>
                <a:ext cx="138" cy="33"/>
                <a:chOff x="2468" y="1332"/>
                <a:chExt cx="310" cy="60"/>
              </a:xfrm>
            </p:grpSpPr>
            <p:sp>
              <p:nvSpPr>
                <p:cNvPr id="340" name="Freeform 987">
                  <a:extLst>
                    <a:ext uri="{FF2B5EF4-FFF2-40B4-BE49-F238E27FC236}">
                      <a16:creationId xmlns:a16="http://schemas.microsoft.com/office/drawing/2014/main" id="{6856D700-9EFC-5541-A362-25E31652DEB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1" name="Freeform 988">
                  <a:extLst>
                    <a:ext uri="{FF2B5EF4-FFF2-40B4-BE49-F238E27FC236}">
                      <a16:creationId xmlns:a16="http://schemas.microsoft.com/office/drawing/2014/main" id="{92D14694-8EC9-A342-951A-BB586C4E96D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38" name="Line 989">
                <a:extLst>
                  <a:ext uri="{FF2B5EF4-FFF2-40B4-BE49-F238E27FC236}">
                    <a16:creationId xmlns:a16="http://schemas.microsoft.com/office/drawing/2014/main" id="{708D274D-9EDC-5A4B-83BB-585FB38B237A}"/>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39" name="Line 990">
                <a:extLst>
                  <a:ext uri="{FF2B5EF4-FFF2-40B4-BE49-F238E27FC236}">
                    <a16:creationId xmlns:a16="http://schemas.microsoft.com/office/drawing/2014/main" id="{CB3071EB-6853-7D4D-9E0E-28A5F66EF05B}"/>
                  </a:ext>
                </a:extLst>
              </p:cNvPr>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49" name="Group 991">
              <a:extLst>
                <a:ext uri="{FF2B5EF4-FFF2-40B4-BE49-F238E27FC236}">
                  <a16:creationId xmlns:a16="http://schemas.microsoft.com/office/drawing/2014/main" id="{E7E0D3B2-BECC-0140-97B9-0176B237DDFB}"/>
                </a:ext>
              </a:extLst>
            </p:cNvPr>
            <p:cNvGrpSpPr>
              <a:grpSpLocks/>
            </p:cNvGrpSpPr>
            <p:nvPr/>
          </p:nvGrpSpPr>
          <p:grpSpPr bwMode="auto">
            <a:xfrm>
              <a:off x="4844" y="1508"/>
              <a:ext cx="246" cy="110"/>
              <a:chOff x="4334" y="1470"/>
              <a:chExt cx="246" cy="107"/>
            </a:xfrm>
          </p:grpSpPr>
          <p:sp>
            <p:nvSpPr>
              <p:cNvPr id="326" name="Oval 407">
                <a:extLst>
                  <a:ext uri="{FF2B5EF4-FFF2-40B4-BE49-F238E27FC236}">
                    <a16:creationId xmlns:a16="http://schemas.microsoft.com/office/drawing/2014/main" id="{1A65FD02-6031-9C48-89DC-5115977B658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27" name="Rectangle 410">
                <a:extLst>
                  <a:ext uri="{FF2B5EF4-FFF2-40B4-BE49-F238E27FC236}">
                    <a16:creationId xmlns:a16="http://schemas.microsoft.com/office/drawing/2014/main" id="{F2ADA550-B174-054B-925E-FD51F47AC07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28" name="Oval 411">
                <a:extLst>
                  <a:ext uri="{FF2B5EF4-FFF2-40B4-BE49-F238E27FC236}">
                    <a16:creationId xmlns:a16="http://schemas.microsoft.com/office/drawing/2014/main" id="{D54BFD56-4945-574E-AF23-48FD3720AE3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29" name="Group 995">
                <a:extLst>
                  <a:ext uri="{FF2B5EF4-FFF2-40B4-BE49-F238E27FC236}">
                    <a16:creationId xmlns:a16="http://schemas.microsoft.com/office/drawing/2014/main" id="{9EA8578E-3169-3441-A8A4-A1188857AD25}"/>
                  </a:ext>
                </a:extLst>
              </p:cNvPr>
              <p:cNvGrpSpPr>
                <a:grpSpLocks/>
              </p:cNvGrpSpPr>
              <p:nvPr/>
            </p:nvGrpSpPr>
            <p:grpSpPr bwMode="auto">
              <a:xfrm>
                <a:off x="4383" y="1488"/>
                <a:ext cx="138" cy="33"/>
                <a:chOff x="2468" y="1332"/>
                <a:chExt cx="310" cy="60"/>
              </a:xfrm>
            </p:grpSpPr>
            <p:sp>
              <p:nvSpPr>
                <p:cNvPr id="332" name="Freeform 996">
                  <a:extLst>
                    <a:ext uri="{FF2B5EF4-FFF2-40B4-BE49-F238E27FC236}">
                      <a16:creationId xmlns:a16="http://schemas.microsoft.com/office/drawing/2014/main" id="{506736F7-9AE7-8C4C-8547-86A7A18A39D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3" name="Freeform 997">
                  <a:extLst>
                    <a:ext uri="{FF2B5EF4-FFF2-40B4-BE49-F238E27FC236}">
                      <a16:creationId xmlns:a16="http://schemas.microsoft.com/office/drawing/2014/main" id="{D858FF81-CF9F-7742-87DE-CDE12CAEB19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30" name="Line 998">
                <a:extLst>
                  <a:ext uri="{FF2B5EF4-FFF2-40B4-BE49-F238E27FC236}">
                    <a16:creationId xmlns:a16="http://schemas.microsoft.com/office/drawing/2014/main" id="{3F96E502-5339-9748-8BD7-51842F06BCA9}"/>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31" name="Line 999">
                <a:extLst>
                  <a:ext uri="{FF2B5EF4-FFF2-40B4-BE49-F238E27FC236}">
                    <a16:creationId xmlns:a16="http://schemas.microsoft.com/office/drawing/2014/main" id="{2B338F73-ADF5-D745-BE1F-DA4851E11214}"/>
                  </a:ext>
                </a:extLst>
              </p:cNvPr>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0" name="Group 1000">
              <a:extLst>
                <a:ext uri="{FF2B5EF4-FFF2-40B4-BE49-F238E27FC236}">
                  <a16:creationId xmlns:a16="http://schemas.microsoft.com/office/drawing/2014/main" id="{DCFF8C64-2016-D442-8A2D-A8412648BB47}"/>
                </a:ext>
              </a:extLst>
            </p:cNvPr>
            <p:cNvGrpSpPr>
              <a:grpSpLocks/>
            </p:cNvGrpSpPr>
            <p:nvPr/>
          </p:nvGrpSpPr>
          <p:grpSpPr bwMode="auto">
            <a:xfrm>
              <a:off x="4874" y="2296"/>
              <a:ext cx="310" cy="130"/>
              <a:chOff x="4334" y="1470"/>
              <a:chExt cx="246" cy="107"/>
            </a:xfrm>
          </p:grpSpPr>
          <p:sp>
            <p:nvSpPr>
              <p:cNvPr id="318" name="Oval 407">
                <a:extLst>
                  <a:ext uri="{FF2B5EF4-FFF2-40B4-BE49-F238E27FC236}">
                    <a16:creationId xmlns:a16="http://schemas.microsoft.com/office/drawing/2014/main" id="{3DBB22C7-949C-2548-AE7D-F4341667E8A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19" name="Rectangle 410">
                <a:extLst>
                  <a:ext uri="{FF2B5EF4-FFF2-40B4-BE49-F238E27FC236}">
                    <a16:creationId xmlns:a16="http://schemas.microsoft.com/office/drawing/2014/main" id="{38DDB5DC-8672-4F49-BA65-2633D07F9D4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20" name="Oval 411">
                <a:extLst>
                  <a:ext uri="{FF2B5EF4-FFF2-40B4-BE49-F238E27FC236}">
                    <a16:creationId xmlns:a16="http://schemas.microsoft.com/office/drawing/2014/main" id="{C21ABCCD-5CBE-A547-883D-59EFB4AA6B2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21" name="Group 1004">
                <a:extLst>
                  <a:ext uri="{FF2B5EF4-FFF2-40B4-BE49-F238E27FC236}">
                    <a16:creationId xmlns:a16="http://schemas.microsoft.com/office/drawing/2014/main" id="{ED557292-134E-4244-91F6-EF0B23325000}"/>
                  </a:ext>
                </a:extLst>
              </p:cNvPr>
              <p:cNvGrpSpPr>
                <a:grpSpLocks/>
              </p:cNvGrpSpPr>
              <p:nvPr/>
            </p:nvGrpSpPr>
            <p:grpSpPr bwMode="auto">
              <a:xfrm>
                <a:off x="4383" y="1488"/>
                <a:ext cx="138" cy="33"/>
                <a:chOff x="2468" y="1332"/>
                <a:chExt cx="310" cy="60"/>
              </a:xfrm>
            </p:grpSpPr>
            <p:sp>
              <p:nvSpPr>
                <p:cNvPr id="324" name="Freeform 1005">
                  <a:extLst>
                    <a:ext uri="{FF2B5EF4-FFF2-40B4-BE49-F238E27FC236}">
                      <a16:creationId xmlns:a16="http://schemas.microsoft.com/office/drawing/2014/main" id="{F5B7AB52-270B-9E40-953D-7B082FA565B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5" name="Freeform 1006">
                  <a:extLst>
                    <a:ext uri="{FF2B5EF4-FFF2-40B4-BE49-F238E27FC236}">
                      <a16:creationId xmlns:a16="http://schemas.microsoft.com/office/drawing/2014/main" id="{9B4B16C6-AF67-B049-923C-171D445414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2" name="Line 1007">
                <a:extLst>
                  <a:ext uri="{FF2B5EF4-FFF2-40B4-BE49-F238E27FC236}">
                    <a16:creationId xmlns:a16="http://schemas.microsoft.com/office/drawing/2014/main" id="{30FE8284-F603-4547-86F2-FEAB5BF6D00D}"/>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23" name="Line 1008">
                <a:extLst>
                  <a:ext uri="{FF2B5EF4-FFF2-40B4-BE49-F238E27FC236}">
                    <a16:creationId xmlns:a16="http://schemas.microsoft.com/office/drawing/2014/main" id="{75E15192-3A5C-9B42-9F95-3987DD098E80}"/>
                  </a:ext>
                </a:extLst>
              </p:cNvPr>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sp>
          <p:nvSpPr>
            <p:cNvPr id="51" name="Line 1009">
              <a:extLst>
                <a:ext uri="{FF2B5EF4-FFF2-40B4-BE49-F238E27FC236}">
                  <a16:creationId xmlns:a16="http://schemas.microsoft.com/office/drawing/2014/main" id="{344CADE3-194B-FB48-929B-C56FE5D9651B}"/>
                </a:ext>
              </a:extLst>
            </p:cNvPr>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nvGrpSpPr>
            <p:cNvPr id="52" name="Group 1010">
              <a:extLst>
                <a:ext uri="{FF2B5EF4-FFF2-40B4-BE49-F238E27FC236}">
                  <a16:creationId xmlns:a16="http://schemas.microsoft.com/office/drawing/2014/main" id="{BCFB33D8-C71D-6C46-A13C-FEED725614EF}"/>
                </a:ext>
              </a:extLst>
            </p:cNvPr>
            <p:cNvGrpSpPr>
              <a:grpSpLocks/>
            </p:cNvGrpSpPr>
            <p:nvPr/>
          </p:nvGrpSpPr>
          <p:grpSpPr bwMode="auto">
            <a:xfrm>
              <a:off x="4464" y="2288"/>
              <a:ext cx="310" cy="130"/>
              <a:chOff x="4334" y="1470"/>
              <a:chExt cx="246" cy="107"/>
            </a:xfrm>
          </p:grpSpPr>
          <p:sp>
            <p:nvSpPr>
              <p:cNvPr id="310" name="Oval 407">
                <a:extLst>
                  <a:ext uri="{FF2B5EF4-FFF2-40B4-BE49-F238E27FC236}">
                    <a16:creationId xmlns:a16="http://schemas.microsoft.com/office/drawing/2014/main" id="{39ECD54A-0C13-C74E-A7E8-4D1E16C5DE0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11" name="Rectangle 410">
                <a:extLst>
                  <a:ext uri="{FF2B5EF4-FFF2-40B4-BE49-F238E27FC236}">
                    <a16:creationId xmlns:a16="http://schemas.microsoft.com/office/drawing/2014/main" id="{9E10C38C-130B-574A-8009-4B41CE54BCF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12" name="Oval 411">
                <a:extLst>
                  <a:ext uri="{FF2B5EF4-FFF2-40B4-BE49-F238E27FC236}">
                    <a16:creationId xmlns:a16="http://schemas.microsoft.com/office/drawing/2014/main" id="{AF63D3F9-E1CB-294E-8385-44871471061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13" name="Group 1014">
                <a:extLst>
                  <a:ext uri="{FF2B5EF4-FFF2-40B4-BE49-F238E27FC236}">
                    <a16:creationId xmlns:a16="http://schemas.microsoft.com/office/drawing/2014/main" id="{2AB23F3A-0952-CC4F-AE67-54AC5E7E5C63}"/>
                  </a:ext>
                </a:extLst>
              </p:cNvPr>
              <p:cNvGrpSpPr>
                <a:grpSpLocks/>
              </p:cNvGrpSpPr>
              <p:nvPr/>
            </p:nvGrpSpPr>
            <p:grpSpPr bwMode="auto">
              <a:xfrm>
                <a:off x="4383" y="1488"/>
                <a:ext cx="138" cy="33"/>
                <a:chOff x="2468" y="1332"/>
                <a:chExt cx="310" cy="60"/>
              </a:xfrm>
            </p:grpSpPr>
            <p:sp>
              <p:nvSpPr>
                <p:cNvPr id="316" name="Freeform 1015">
                  <a:extLst>
                    <a:ext uri="{FF2B5EF4-FFF2-40B4-BE49-F238E27FC236}">
                      <a16:creationId xmlns:a16="http://schemas.microsoft.com/office/drawing/2014/main" id="{2576E781-7A9F-5B43-BA7F-A2DFA4B351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 name="Freeform 1016">
                  <a:extLst>
                    <a:ext uri="{FF2B5EF4-FFF2-40B4-BE49-F238E27FC236}">
                      <a16:creationId xmlns:a16="http://schemas.microsoft.com/office/drawing/2014/main" id="{7D5AB9DF-86A7-2C42-9BDC-6EF76304EE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14" name="Line 1017">
                <a:extLst>
                  <a:ext uri="{FF2B5EF4-FFF2-40B4-BE49-F238E27FC236}">
                    <a16:creationId xmlns:a16="http://schemas.microsoft.com/office/drawing/2014/main" id="{F049778A-DE65-4C47-B093-F6793B172BD2}"/>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15" name="Line 1018">
                <a:extLst>
                  <a:ext uri="{FF2B5EF4-FFF2-40B4-BE49-F238E27FC236}">
                    <a16:creationId xmlns:a16="http://schemas.microsoft.com/office/drawing/2014/main" id="{C0C0814B-D7DE-7F4E-8521-9099D418AF35}"/>
                  </a:ext>
                </a:extLst>
              </p:cNvPr>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3" name="Group 1019">
              <a:extLst>
                <a:ext uri="{FF2B5EF4-FFF2-40B4-BE49-F238E27FC236}">
                  <a16:creationId xmlns:a16="http://schemas.microsoft.com/office/drawing/2014/main" id="{D6FF1AA7-F444-6842-84D4-482A164322EE}"/>
                </a:ext>
              </a:extLst>
            </p:cNvPr>
            <p:cNvGrpSpPr>
              <a:grpSpLocks/>
            </p:cNvGrpSpPr>
            <p:nvPr/>
          </p:nvGrpSpPr>
          <p:grpSpPr bwMode="auto">
            <a:xfrm>
              <a:off x="4660" y="2464"/>
              <a:ext cx="310" cy="130"/>
              <a:chOff x="4334" y="1470"/>
              <a:chExt cx="246" cy="107"/>
            </a:xfrm>
          </p:grpSpPr>
          <p:sp>
            <p:nvSpPr>
              <p:cNvPr id="302" name="Oval 407">
                <a:extLst>
                  <a:ext uri="{FF2B5EF4-FFF2-40B4-BE49-F238E27FC236}">
                    <a16:creationId xmlns:a16="http://schemas.microsoft.com/office/drawing/2014/main" id="{57A7A654-8ADB-8646-8AD9-C1B011AD621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03" name="Rectangle 410">
                <a:extLst>
                  <a:ext uri="{FF2B5EF4-FFF2-40B4-BE49-F238E27FC236}">
                    <a16:creationId xmlns:a16="http://schemas.microsoft.com/office/drawing/2014/main" id="{019B459F-7E7B-C94C-A980-225364E3EDF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304" name="Oval 411">
                <a:extLst>
                  <a:ext uri="{FF2B5EF4-FFF2-40B4-BE49-F238E27FC236}">
                    <a16:creationId xmlns:a16="http://schemas.microsoft.com/office/drawing/2014/main" id="{3D71148C-6EEF-0E4C-9344-F653A71BD3A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305" name="Group 1023">
                <a:extLst>
                  <a:ext uri="{FF2B5EF4-FFF2-40B4-BE49-F238E27FC236}">
                    <a16:creationId xmlns:a16="http://schemas.microsoft.com/office/drawing/2014/main" id="{7FEBB2AD-911C-2548-9B94-F879206081A8}"/>
                  </a:ext>
                </a:extLst>
              </p:cNvPr>
              <p:cNvGrpSpPr>
                <a:grpSpLocks/>
              </p:cNvGrpSpPr>
              <p:nvPr/>
            </p:nvGrpSpPr>
            <p:grpSpPr bwMode="auto">
              <a:xfrm>
                <a:off x="4383" y="1488"/>
                <a:ext cx="138" cy="33"/>
                <a:chOff x="2468" y="1332"/>
                <a:chExt cx="310" cy="60"/>
              </a:xfrm>
            </p:grpSpPr>
            <p:sp>
              <p:nvSpPr>
                <p:cNvPr id="308" name="Freeform 1024">
                  <a:extLst>
                    <a:ext uri="{FF2B5EF4-FFF2-40B4-BE49-F238E27FC236}">
                      <a16:creationId xmlns:a16="http://schemas.microsoft.com/office/drawing/2014/main" id="{63DB36A4-4295-A049-9B58-8D3A51954AE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 name="Freeform 1025">
                  <a:extLst>
                    <a:ext uri="{FF2B5EF4-FFF2-40B4-BE49-F238E27FC236}">
                      <a16:creationId xmlns:a16="http://schemas.microsoft.com/office/drawing/2014/main" id="{6EF3A48B-B005-BA40-A7BE-947DB7D5C6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6" name="Line 1026">
                <a:extLst>
                  <a:ext uri="{FF2B5EF4-FFF2-40B4-BE49-F238E27FC236}">
                    <a16:creationId xmlns:a16="http://schemas.microsoft.com/office/drawing/2014/main" id="{6D912640-1128-1945-9907-E4F9A6995BE0}"/>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307" name="Line 1027">
                <a:extLst>
                  <a:ext uri="{FF2B5EF4-FFF2-40B4-BE49-F238E27FC236}">
                    <a16:creationId xmlns:a16="http://schemas.microsoft.com/office/drawing/2014/main" id="{AFC9D6A4-1A62-1942-835A-EDE66FD6A018}"/>
                  </a:ext>
                </a:extLst>
              </p:cNvPr>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4" name="Group 1028">
              <a:extLst>
                <a:ext uri="{FF2B5EF4-FFF2-40B4-BE49-F238E27FC236}">
                  <a16:creationId xmlns:a16="http://schemas.microsoft.com/office/drawing/2014/main" id="{A81382B4-76ED-7140-AD29-96820D5EF8A3}"/>
                </a:ext>
              </a:extLst>
            </p:cNvPr>
            <p:cNvGrpSpPr>
              <a:grpSpLocks/>
            </p:cNvGrpSpPr>
            <p:nvPr/>
          </p:nvGrpSpPr>
          <p:grpSpPr bwMode="auto">
            <a:xfrm>
              <a:off x="4782" y="3028"/>
              <a:ext cx="392" cy="154"/>
              <a:chOff x="4334" y="1470"/>
              <a:chExt cx="246" cy="107"/>
            </a:xfrm>
          </p:grpSpPr>
          <p:sp>
            <p:nvSpPr>
              <p:cNvPr id="294" name="Oval 407">
                <a:extLst>
                  <a:ext uri="{FF2B5EF4-FFF2-40B4-BE49-F238E27FC236}">
                    <a16:creationId xmlns:a16="http://schemas.microsoft.com/office/drawing/2014/main" id="{7D2FA1B5-1E05-D640-A7D8-0BEED8F133C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95" name="Rectangle 410">
                <a:extLst>
                  <a:ext uri="{FF2B5EF4-FFF2-40B4-BE49-F238E27FC236}">
                    <a16:creationId xmlns:a16="http://schemas.microsoft.com/office/drawing/2014/main" id="{7013FFAD-1CBC-F149-B31F-7CF9174E9E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296" name="Oval 411">
                <a:extLst>
                  <a:ext uri="{FF2B5EF4-FFF2-40B4-BE49-F238E27FC236}">
                    <a16:creationId xmlns:a16="http://schemas.microsoft.com/office/drawing/2014/main" id="{65E2DF78-87C9-FB48-80AD-DD5B1BF2C4D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297" name="Group 1032">
                <a:extLst>
                  <a:ext uri="{FF2B5EF4-FFF2-40B4-BE49-F238E27FC236}">
                    <a16:creationId xmlns:a16="http://schemas.microsoft.com/office/drawing/2014/main" id="{7A5A1A23-4A84-D04E-BA69-D1CB7F81C409}"/>
                  </a:ext>
                </a:extLst>
              </p:cNvPr>
              <p:cNvGrpSpPr>
                <a:grpSpLocks/>
              </p:cNvGrpSpPr>
              <p:nvPr/>
            </p:nvGrpSpPr>
            <p:grpSpPr bwMode="auto">
              <a:xfrm>
                <a:off x="4383" y="1488"/>
                <a:ext cx="138" cy="33"/>
                <a:chOff x="2468" y="1332"/>
                <a:chExt cx="310" cy="60"/>
              </a:xfrm>
            </p:grpSpPr>
            <p:sp>
              <p:nvSpPr>
                <p:cNvPr id="300" name="Freeform 1033">
                  <a:extLst>
                    <a:ext uri="{FF2B5EF4-FFF2-40B4-BE49-F238E27FC236}">
                      <a16:creationId xmlns:a16="http://schemas.microsoft.com/office/drawing/2014/main" id="{3CBEC8E4-6546-DF44-9075-2D355783CFC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 name="Freeform 1034">
                  <a:extLst>
                    <a:ext uri="{FF2B5EF4-FFF2-40B4-BE49-F238E27FC236}">
                      <a16:creationId xmlns:a16="http://schemas.microsoft.com/office/drawing/2014/main" id="{CAFBD5EA-C0BF-644F-9FF8-4E3DF08EAAE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8" name="Line 1035">
                <a:extLst>
                  <a:ext uri="{FF2B5EF4-FFF2-40B4-BE49-F238E27FC236}">
                    <a16:creationId xmlns:a16="http://schemas.microsoft.com/office/drawing/2014/main" id="{71A903CA-C0E4-3C40-852F-270D378FDF5D}"/>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99" name="Line 1036">
                <a:extLst>
                  <a:ext uri="{FF2B5EF4-FFF2-40B4-BE49-F238E27FC236}">
                    <a16:creationId xmlns:a16="http://schemas.microsoft.com/office/drawing/2014/main" id="{D0527E2F-0C76-5A42-8E7C-22119C4C84DF}"/>
                  </a:ext>
                </a:extLst>
              </p:cNvPr>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5" name="Group 1037">
              <a:extLst>
                <a:ext uri="{FF2B5EF4-FFF2-40B4-BE49-F238E27FC236}">
                  <a16:creationId xmlns:a16="http://schemas.microsoft.com/office/drawing/2014/main" id="{C8EDA8AE-2123-1744-B7A2-ADE980F92F3A}"/>
                </a:ext>
              </a:extLst>
            </p:cNvPr>
            <p:cNvGrpSpPr>
              <a:grpSpLocks/>
            </p:cNvGrpSpPr>
            <p:nvPr/>
          </p:nvGrpSpPr>
          <p:grpSpPr bwMode="auto">
            <a:xfrm>
              <a:off x="4388" y="2840"/>
              <a:ext cx="392" cy="154"/>
              <a:chOff x="4334" y="1470"/>
              <a:chExt cx="246" cy="107"/>
            </a:xfrm>
          </p:grpSpPr>
          <p:sp>
            <p:nvSpPr>
              <p:cNvPr id="286" name="Oval 407">
                <a:extLst>
                  <a:ext uri="{FF2B5EF4-FFF2-40B4-BE49-F238E27FC236}">
                    <a16:creationId xmlns:a16="http://schemas.microsoft.com/office/drawing/2014/main" id="{AC993605-416B-4046-AE5B-F88F76069EC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87" name="Rectangle 410">
                <a:extLst>
                  <a:ext uri="{FF2B5EF4-FFF2-40B4-BE49-F238E27FC236}">
                    <a16:creationId xmlns:a16="http://schemas.microsoft.com/office/drawing/2014/main" id="{DC57FE26-2DAA-A942-BC4A-C3407D2D103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288" name="Oval 411">
                <a:extLst>
                  <a:ext uri="{FF2B5EF4-FFF2-40B4-BE49-F238E27FC236}">
                    <a16:creationId xmlns:a16="http://schemas.microsoft.com/office/drawing/2014/main" id="{BC790ABA-BE38-B442-93F6-AF0881CC53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289" name="Group 1041">
                <a:extLst>
                  <a:ext uri="{FF2B5EF4-FFF2-40B4-BE49-F238E27FC236}">
                    <a16:creationId xmlns:a16="http://schemas.microsoft.com/office/drawing/2014/main" id="{BD52422C-D609-3A4B-AF8B-067D70AD159A}"/>
                  </a:ext>
                </a:extLst>
              </p:cNvPr>
              <p:cNvGrpSpPr>
                <a:grpSpLocks/>
              </p:cNvGrpSpPr>
              <p:nvPr/>
            </p:nvGrpSpPr>
            <p:grpSpPr bwMode="auto">
              <a:xfrm>
                <a:off x="4383" y="1488"/>
                <a:ext cx="138" cy="33"/>
                <a:chOff x="2468" y="1332"/>
                <a:chExt cx="310" cy="60"/>
              </a:xfrm>
            </p:grpSpPr>
            <p:sp>
              <p:nvSpPr>
                <p:cNvPr id="292" name="Freeform 1042">
                  <a:extLst>
                    <a:ext uri="{FF2B5EF4-FFF2-40B4-BE49-F238E27FC236}">
                      <a16:creationId xmlns:a16="http://schemas.microsoft.com/office/drawing/2014/main" id="{535B7BE9-A0E3-5E42-9656-6CBAF90D0A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 name="Freeform 1043">
                  <a:extLst>
                    <a:ext uri="{FF2B5EF4-FFF2-40B4-BE49-F238E27FC236}">
                      <a16:creationId xmlns:a16="http://schemas.microsoft.com/office/drawing/2014/main" id="{AF724647-8A83-2A46-896E-93B2B1773BB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0" name="Line 1044">
                <a:extLst>
                  <a:ext uri="{FF2B5EF4-FFF2-40B4-BE49-F238E27FC236}">
                    <a16:creationId xmlns:a16="http://schemas.microsoft.com/office/drawing/2014/main" id="{C85FBFA3-026E-F342-9009-5F7DC074E9E3}"/>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91" name="Line 1045">
                <a:extLst>
                  <a:ext uri="{FF2B5EF4-FFF2-40B4-BE49-F238E27FC236}">
                    <a16:creationId xmlns:a16="http://schemas.microsoft.com/office/drawing/2014/main" id="{39F855B1-C836-4D4B-9538-F5ADC207CC0F}"/>
                  </a:ext>
                </a:extLst>
              </p:cNvPr>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6" name="Group 1046">
              <a:extLst>
                <a:ext uri="{FF2B5EF4-FFF2-40B4-BE49-F238E27FC236}">
                  <a16:creationId xmlns:a16="http://schemas.microsoft.com/office/drawing/2014/main" id="{6822EA4E-D25F-5B43-8CD0-E3968832B42D}"/>
                </a:ext>
              </a:extLst>
            </p:cNvPr>
            <p:cNvGrpSpPr>
              <a:grpSpLocks/>
            </p:cNvGrpSpPr>
            <p:nvPr/>
          </p:nvGrpSpPr>
          <p:grpSpPr bwMode="auto">
            <a:xfrm>
              <a:off x="3932" y="3056"/>
              <a:ext cx="392" cy="154"/>
              <a:chOff x="4334" y="1470"/>
              <a:chExt cx="246" cy="107"/>
            </a:xfrm>
          </p:grpSpPr>
          <p:sp>
            <p:nvSpPr>
              <p:cNvPr id="278" name="Oval 407">
                <a:extLst>
                  <a:ext uri="{FF2B5EF4-FFF2-40B4-BE49-F238E27FC236}">
                    <a16:creationId xmlns:a16="http://schemas.microsoft.com/office/drawing/2014/main" id="{15B8A940-526B-824A-B9C4-E941D10229F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79" name="Rectangle 410">
                <a:extLst>
                  <a:ext uri="{FF2B5EF4-FFF2-40B4-BE49-F238E27FC236}">
                    <a16:creationId xmlns:a16="http://schemas.microsoft.com/office/drawing/2014/main" id="{38D38425-B7E4-AF4B-BD56-1296B53F263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280" name="Oval 411">
                <a:extLst>
                  <a:ext uri="{FF2B5EF4-FFF2-40B4-BE49-F238E27FC236}">
                    <a16:creationId xmlns:a16="http://schemas.microsoft.com/office/drawing/2014/main" id="{66E837AC-38B8-2543-86E4-5D0889F8077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281" name="Group 1050">
                <a:extLst>
                  <a:ext uri="{FF2B5EF4-FFF2-40B4-BE49-F238E27FC236}">
                    <a16:creationId xmlns:a16="http://schemas.microsoft.com/office/drawing/2014/main" id="{8FF9081C-C4CE-9F46-AF99-A936705CD78F}"/>
                  </a:ext>
                </a:extLst>
              </p:cNvPr>
              <p:cNvGrpSpPr>
                <a:grpSpLocks/>
              </p:cNvGrpSpPr>
              <p:nvPr/>
            </p:nvGrpSpPr>
            <p:grpSpPr bwMode="auto">
              <a:xfrm>
                <a:off x="4383" y="1488"/>
                <a:ext cx="138" cy="33"/>
                <a:chOff x="2468" y="1332"/>
                <a:chExt cx="310" cy="60"/>
              </a:xfrm>
            </p:grpSpPr>
            <p:sp>
              <p:nvSpPr>
                <p:cNvPr id="284" name="Freeform 1051">
                  <a:extLst>
                    <a:ext uri="{FF2B5EF4-FFF2-40B4-BE49-F238E27FC236}">
                      <a16:creationId xmlns:a16="http://schemas.microsoft.com/office/drawing/2014/main" id="{A0339498-EB0D-6E43-B6DF-42AA02704CA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5" name="Freeform 1052">
                  <a:extLst>
                    <a:ext uri="{FF2B5EF4-FFF2-40B4-BE49-F238E27FC236}">
                      <a16:creationId xmlns:a16="http://schemas.microsoft.com/office/drawing/2014/main" id="{AD585748-4829-1F47-8F6B-4E6BBC0943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2" name="Line 1053">
                <a:extLst>
                  <a:ext uri="{FF2B5EF4-FFF2-40B4-BE49-F238E27FC236}">
                    <a16:creationId xmlns:a16="http://schemas.microsoft.com/office/drawing/2014/main" id="{F8AC1E55-2770-E546-A335-971D8DC9D1E4}"/>
                  </a:ext>
                </a:extLst>
              </p:cNvPr>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83" name="Line 1054">
                <a:extLst>
                  <a:ext uri="{FF2B5EF4-FFF2-40B4-BE49-F238E27FC236}">
                    <a16:creationId xmlns:a16="http://schemas.microsoft.com/office/drawing/2014/main" id="{B8DDBEDB-6BF7-824F-B866-ADBA52803398}"/>
                  </a:ext>
                </a:extLst>
              </p:cNvPr>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7" name="Group 1055">
              <a:extLst>
                <a:ext uri="{FF2B5EF4-FFF2-40B4-BE49-F238E27FC236}">
                  <a16:creationId xmlns:a16="http://schemas.microsoft.com/office/drawing/2014/main" id="{BD7BB955-0AA7-4A41-A810-E802C26F13EE}"/>
                </a:ext>
              </a:extLst>
            </p:cNvPr>
            <p:cNvGrpSpPr>
              <a:grpSpLocks/>
            </p:cNvGrpSpPr>
            <p:nvPr/>
          </p:nvGrpSpPr>
          <p:grpSpPr bwMode="auto">
            <a:xfrm>
              <a:off x="3812" y="2296"/>
              <a:ext cx="246" cy="108"/>
              <a:chOff x="4334" y="1470"/>
              <a:chExt cx="246" cy="107"/>
            </a:xfrm>
          </p:grpSpPr>
          <p:sp>
            <p:nvSpPr>
              <p:cNvPr id="270" name="Oval 407">
                <a:extLst>
                  <a:ext uri="{FF2B5EF4-FFF2-40B4-BE49-F238E27FC236}">
                    <a16:creationId xmlns:a16="http://schemas.microsoft.com/office/drawing/2014/main" id="{CB0A4226-0D9B-3440-A0F8-EABB359A438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71" name="Rectangle 410">
                <a:extLst>
                  <a:ext uri="{FF2B5EF4-FFF2-40B4-BE49-F238E27FC236}">
                    <a16:creationId xmlns:a16="http://schemas.microsoft.com/office/drawing/2014/main" id="{08926620-D156-0C4C-B89F-66637A61CA4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endParaRPr lang="en-US" altLang="en-US" sz="2400">
                  <a:latin typeface="Times New Roman" charset="0"/>
                </a:endParaRPr>
              </a:p>
            </p:txBody>
          </p:sp>
          <p:sp>
            <p:nvSpPr>
              <p:cNvPr id="272" name="Oval 411">
                <a:extLst>
                  <a:ext uri="{FF2B5EF4-FFF2-40B4-BE49-F238E27FC236}">
                    <a16:creationId xmlns:a16="http://schemas.microsoft.com/office/drawing/2014/main" id="{412932E3-D7A8-8441-8A84-1E0C4D92C153}"/>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grpSp>
            <p:nvGrpSpPr>
              <p:cNvPr id="273" name="Group 1059">
                <a:extLst>
                  <a:ext uri="{FF2B5EF4-FFF2-40B4-BE49-F238E27FC236}">
                    <a16:creationId xmlns:a16="http://schemas.microsoft.com/office/drawing/2014/main" id="{0E39D6F5-4946-C44B-8DA2-39F86DD4ABBC}"/>
                  </a:ext>
                </a:extLst>
              </p:cNvPr>
              <p:cNvGrpSpPr>
                <a:grpSpLocks/>
              </p:cNvGrpSpPr>
              <p:nvPr/>
            </p:nvGrpSpPr>
            <p:grpSpPr bwMode="auto">
              <a:xfrm>
                <a:off x="4383" y="1488"/>
                <a:ext cx="138" cy="33"/>
                <a:chOff x="2468" y="1332"/>
                <a:chExt cx="310" cy="60"/>
              </a:xfrm>
            </p:grpSpPr>
            <p:sp>
              <p:nvSpPr>
                <p:cNvPr id="276" name="Freeform 1060">
                  <a:extLst>
                    <a:ext uri="{FF2B5EF4-FFF2-40B4-BE49-F238E27FC236}">
                      <a16:creationId xmlns:a16="http://schemas.microsoft.com/office/drawing/2014/main" id="{3C442CDA-2978-FE46-952D-5C7C9EECCFB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 name="Freeform 1061">
                  <a:extLst>
                    <a:ext uri="{FF2B5EF4-FFF2-40B4-BE49-F238E27FC236}">
                      <a16:creationId xmlns:a16="http://schemas.microsoft.com/office/drawing/2014/main" id="{0200B568-669E-B042-97B4-3AD73526144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4" name="Line 1062">
                <a:extLst>
                  <a:ext uri="{FF2B5EF4-FFF2-40B4-BE49-F238E27FC236}">
                    <a16:creationId xmlns:a16="http://schemas.microsoft.com/office/drawing/2014/main" id="{FFB09154-74E6-A740-913A-D27CD7523535}"/>
                  </a:ext>
                </a:extLst>
              </p:cNvPr>
              <p:cNvSpPr>
                <a:spLocks noChangeShapeType="1"/>
              </p:cNvSpPr>
              <p:nvPr/>
            </p:nvSpPr>
            <p:spPr bwMode="auto">
              <a:xfrm>
                <a:off x="4335" y="1503"/>
                <a:ext cx="0" cy="49"/>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75" name="Line 1063">
                <a:extLst>
                  <a:ext uri="{FF2B5EF4-FFF2-40B4-BE49-F238E27FC236}">
                    <a16:creationId xmlns:a16="http://schemas.microsoft.com/office/drawing/2014/main" id="{DA408F63-9D3D-124E-B62A-9FD4F963652A}"/>
                  </a:ext>
                </a:extLst>
              </p:cNvPr>
              <p:cNvSpPr>
                <a:spLocks noChangeShapeType="1"/>
              </p:cNvSpPr>
              <p:nvPr/>
            </p:nvSpPr>
            <p:spPr bwMode="auto">
              <a:xfrm>
                <a:off x="4578" y="1505"/>
                <a:ext cx="0" cy="48"/>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58" name="Group 1064">
              <a:extLst>
                <a:ext uri="{FF2B5EF4-FFF2-40B4-BE49-F238E27FC236}">
                  <a16:creationId xmlns:a16="http://schemas.microsoft.com/office/drawing/2014/main" id="{3A900D6D-FBC3-C246-B0A6-F74C0D62C812}"/>
                </a:ext>
              </a:extLst>
            </p:cNvPr>
            <p:cNvGrpSpPr>
              <a:grpSpLocks/>
            </p:cNvGrpSpPr>
            <p:nvPr/>
          </p:nvGrpSpPr>
          <p:grpSpPr bwMode="auto">
            <a:xfrm>
              <a:off x="4511" y="3153"/>
              <a:ext cx="281" cy="266"/>
              <a:chOff x="5072" y="3611"/>
              <a:chExt cx="459" cy="380"/>
            </a:xfrm>
          </p:grpSpPr>
          <p:grpSp>
            <p:nvGrpSpPr>
              <p:cNvPr id="256" name="Group 1065">
                <a:extLst>
                  <a:ext uri="{FF2B5EF4-FFF2-40B4-BE49-F238E27FC236}">
                    <a16:creationId xmlns:a16="http://schemas.microsoft.com/office/drawing/2014/main" id="{CEB3B4AD-D331-8643-BD50-797186A30651}"/>
                  </a:ext>
                </a:extLst>
              </p:cNvPr>
              <p:cNvGrpSpPr>
                <a:grpSpLocks/>
              </p:cNvGrpSpPr>
              <p:nvPr/>
            </p:nvGrpSpPr>
            <p:grpSpPr bwMode="auto">
              <a:xfrm>
                <a:off x="5144" y="3611"/>
                <a:ext cx="387" cy="99"/>
                <a:chOff x="5030" y="2639"/>
                <a:chExt cx="387" cy="99"/>
              </a:xfrm>
            </p:grpSpPr>
            <p:sp>
              <p:nvSpPr>
                <p:cNvPr id="258" name="Freeform 1066">
                  <a:extLst>
                    <a:ext uri="{FF2B5EF4-FFF2-40B4-BE49-F238E27FC236}">
                      <a16:creationId xmlns:a16="http://schemas.microsoft.com/office/drawing/2014/main" id="{6BEB8060-EF75-B344-84E0-5AC8D35AE83E}"/>
                    </a:ext>
                  </a:extLst>
                </p:cNvPr>
                <p:cNvSpPr>
                  <a:spLocks/>
                </p:cNvSpPr>
                <p:nvPr/>
              </p:nvSpPr>
              <p:spPr bwMode="auto">
                <a:xfrm>
                  <a:off x="5134" y="2657"/>
                  <a:ext cx="69" cy="55"/>
                </a:xfrm>
                <a:custGeom>
                  <a:avLst/>
                  <a:gdLst>
                    <a:gd name="T0" fmla="*/ 1 w 199"/>
                    <a:gd name="T1" fmla="*/ 0 h 232"/>
                    <a:gd name="T2" fmla="*/ 1 w 199"/>
                    <a:gd name="T3" fmla="*/ 0 h 232"/>
                    <a:gd name="T4" fmla="*/ 1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1 h 232"/>
                    <a:gd name="T24" fmla="*/ 1 w 199"/>
                    <a:gd name="T25" fmla="*/ 1 h 232"/>
                    <a:gd name="T26" fmla="*/ 1 w 199"/>
                    <a:gd name="T27" fmla="*/ 1 h 232"/>
                    <a:gd name="T28" fmla="*/ 1 w 199"/>
                    <a:gd name="T29" fmla="*/ 1 h 232"/>
                    <a:gd name="T30" fmla="*/ 2 w 199"/>
                    <a:gd name="T31" fmla="*/ 1 h 232"/>
                    <a:gd name="T32" fmla="*/ 2 w 199"/>
                    <a:gd name="T33" fmla="*/ 1 h 232"/>
                    <a:gd name="T34" fmla="*/ 2 w 199"/>
                    <a:gd name="T35" fmla="*/ 1 h 232"/>
                    <a:gd name="T36" fmla="*/ 2 w 199"/>
                    <a:gd name="T37" fmla="*/ 1 h 232"/>
                    <a:gd name="T38" fmla="*/ 2 w 199"/>
                    <a:gd name="T39" fmla="*/ 1 h 232"/>
                    <a:gd name="T40" fmla="*/ 2 w 199"/>
                    <a:gd name="T41" fmla="*/ 1 h 232"/>
                    <a:gd name="T42" fmla="*/ 2 w 199"/>
                    <a:gd name="T43" fmla="*/ 1 h 232"/>
                    <a:gd name="T44" fmla="*/ 2 w 199"/>
                    <a:gd name="T45" fmla="*/ 1 h 232"/>
                    <a:gd name="T46" fmla="*/ 2 w 199"/>
                    <a:gd name="T47" fmla="*/ 1 h 232"/>
                    <a:gd name="T48" fmla="*/ 2 w 199"/>
                    <a:gd name="T49" fmla="*/ 1 h 232"/>
                    <a:gd name="T50" fmla="*/ 2 w 199"/>
                    <a:gd name="T51" fmla="*/ 1 h 232"/>
                    <a:gd name="T52" fmla="*/ 1 w 199"/>
                    <a:gd name="T53" fmla="*/ 1 h 232"/>
                    <a:gd name="T54" fmla="*/ 1 w 199"/>
                    <a:gd name="T55" fmla="*/ 1 h 232"/>
                    <a:gd name="T56" fmla="*/ 1 w 199"/>
                    <a:gd name="T57" fmla="*/ 1 h 232"/>
                    <a:gd name="T58" fmla="*/ 1 w 199"/>
                    <a:gd name="T59" fmla="*/ 0 h 232"/>
                    <a:gd name="T60" fmla="*/ 1 w 199"/>
                    <a:gd name="T61" fmla="*/ 0 h 232"/>
                    <a:gd name="T62" fmla="*/ 1 w 199"/>
                    <a:gd name="T63" fmla="*/ 0 h 232"/>
                    <a:gd name="T64" fmla="*/ 1 w 199"/>
                    <a:gd name="T65" fmla="*/ 0 h 232"/>
                    <a:gd name="T66" fmla="*/ 1 w 199"/>
                    <a:gd name="T67" fmla="*/ 0 h 232"/>
                    <a:gd name="T68" fmla="*/ 1 w 199"/>
                    <a:gd name="T69" fmla="*/ 0 h 232"/>
                    <a:gd name="T70" fmla="*/ 1 w 199"/>
                    <a:gd name="T71" fmla="*/ 0 h 232"/>
                    <a:gd name="T72" fmla="*/ 1 w 199"/>
                    <a:gd name="T73" fmla="*/ 0 h 232"/>
                    <a:gd name="T74" fmla="*/ 2 w 199"/>
                    <a:gd name="T75" fmla="*/ 0 h 232"/>
                    <a:gd name="T76" fmla="*/ 2 w 199"/>
                    <a:gd name="T77" fmla="*/ 0 h 232"/>
                    <a:gd name="T78" fmla="*/ 2 w 199"/>
                    <a:gd name="T79" fmla="*/ 0 h 232"/>
                    <a:gd name="T80" fmla="*/ 3 w 199"/>
                    <a:gd name="T81" fmla="*/ 0 h 232"/>
                    <a:gd name="T82" fmla="*/ 3 w 199"/>
                    <a:gd name="T83" fmla="*/ 0 h 232"/>
                    <a:gd name="T84" fmla="*/ 2 w 199"/>
                    <a:gd name="T85" fmla="*/ 0 h 232"/>
                    <a:gd name="T86" fmla="*/ 2 w 199"/>
                    <a:gd name="T87" fmla="*/ 0 h 232"/>
                    <a:gd name="T88" fmla="*/ 2 w 199"/>
                    <a:gd name="T89" fmla="*/ 0 h 232"/>
                    <a:gd name="T90" fmla="*/ 2 w 199"/>
                    <a:gd name="T91" fmla="*/ 0 h 232"/>
                    <a:gd name="T92" fmla="*/ 1 w 199"/>
                    <a:gd name="T93" fmla="*/ 0 h 232"/>
                    <a:gd name="T94" fmla="*/ 1 w 199"/>
                    <a:gd name="T95" fmla="*/ 0 h 232"/>
                    <a:gd name="T96" fmla="*/ 1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 name="Freeform 1067">
                  <a:extLst>
                    <a:ext uri="{FF2B5EF4-FFF2-40B4-BE49-F238E27FC236}">
                      <a16:creationId xmlns:a16="http://schemas.microsoft.com/office/drawing/2014/main" id="{5ADF33C4-8A83-6E46-ADD9-D217E06A303C}"/>
                    </a:ext>
                  </a:extLst>
                </p:cNvPr>
                <p:cNvSpPr>
                  <a:spLocks/>
                </p:cNvSpPr>
                <p:nvPr/>
              </p:nvSpPr>
              <p:spPr bwMode="auto">
                <a:xfrm>
                  <a:off x="5252" y="2656"/>
                  <a:ext cx="47" cy="42"/>
                </a:xfrm>
                <a:custGeom>
                  <a:avLst/>
                  <a:gdLst>
                    <a:gd name="T0" fmla="*/ 2 w 128"/>
                    <a:gd name="T1" fmla="*/ 0 h 180"/>
                    <a:gd name="T2" fmla="*/ 2 w 128"/>
                    <a:gd name="T3" fmla="*/ 0 h 180"/>
                    <a:gd name="T4" fmla="*/ 2 w 128"/>
                    <a:gd name="T5" fmla="*/ 0 h 180"/>
                    <a:gd name="T6" fmla="*/ 2 w 128"/>
                    <a:gd name="T7" fmla="*/ 0 h 180"/>
                    <a:gd name="T8" fmla="*/ 1 w 128"/>
                    <a:gd name="T9" fmla="*/ 0 h 180"/>
                    <a:gd name="T10" fmla="*/ 1 w 128"/>
                    <a:gd name="T11" fmla="*/ 0 h 180"/>
                    <a:gd name="T12" fmla="*/ 1 w 128"/>
                    <a:gd name="T13" fmla="*/ 0 h 180"/>
                    <a:gd name="T14" fmla="*/ 1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1 w 128"/>
                    <a:gd name="T29" fmla="*/ 0 h 180"/>
                    <a:gd name="T30" fmla="*/ 1 w 128"/>
                    <a:gd name="T31" fmla="*/ 0 h 180"/>
                    <a:gd name="T32" fmla="*/ 1 w 128"/>
                    <a:gd name="T33" fmla="*/ 0 h 180"/>
                    <a:gd name="T34" fmla="*/ 1 w 128"/>
                    <a:gd name="T35" fmla="*/ 0 h 180"/>
                    <a:gd name="T36" fmla="*/ 1 w 128"/>
                    <a:gd name="T37" fmla="*/ 0 h 180"/>
                    <a:gd name="T38" fmla="*/ 2 w 128"/>
                    <a:gd name="T39" fmla="*/ 0 h 180"/>
                    <a:gd name="T40" fmla="*/ 2 w 128"/>
                    <a:gd name="T41" fmla="*/ 0 h 180"/>
                    <a:gd name="T42" fmla="*/ 2 w 128"/>
                    <a:gd name="T43" fmla="*/ 0 h 180"/>
                    <a:gd name="T44" fmla="*/ 2 w 128"/>
                    <a:gd name="T45" fmla="*/ 0 h 180"/>
                    <a:gd name="T46" fmla="*/ 2 w 128"/>
                    <a:gd name="T47" fmla="*/ 0 h 180"/>
                    <a:gd name="T48" fmla="*/ 2 w 128"/>
                    <a:gd name="T49" fmla="*/ 0 h 180"/>
                    <a:gd name="T50" fmla="*/ 2 w 128"/>
                    <a:gd name="T51" fmla="*/ 0 h 180"/>
                    <a:gd name="T52" fmla="*/ 2 w 128"/>
                    <a:gd name="T53" fmla="*/ 0 h 180"/>
                    <a:gd name="T54" fmla="*/ 1 w 128"/>
                    <a:gd name="T55" fmla="*/ 0 h 180"/>
                    <a:gd name="T56" fmla="*/ 1 w 128"/>
                    <a:gd name="T57" fmla="*/ 0 h 180"/>
                    <a:gd name="T58" fmla="*/ 1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1 w 128"/>
                    <a:gd name="T71" fmla="*/ 0 h 180"/>
                    <a:gd name="T72" fmla="*/ 1 w 128"/>
                    <a:gd name="T73" fmla="*/ 0 h 180"/>
                    <a:gd name="T74" fmla="*/ 1 w 128"/>
                    <a:gd name="T75" fmla="*/ 0 h 180"/>
                    <a:gd name="T76" fmla="*/ 1 w 128"/>
                    <a:gd name="T77" fmla="*/ 0 h 180"/>
                    <a:gd name="T78" fmla="*/ 2 w 128"/>
                    <a:gd name="T79" fmla="*/ 0 h 180"/>
                    <a:gd name="T80" fmla="*/ 2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0" name="Freeform 1068">
                  <a:extLst>
                    <a:ext uri="{FF2B5EF4-FFF2-40B4-BE49-F238E27FC236}">
                      <a16:creationId xmlns:a16="http://schemas.microsoft.com/office/drawing/2014/main" id="{A42445C7-B301-D74A-803B-BA0C3D81039F}"/>
                    </a:ext>
                  </a:extLst>
                </p:cNvPr>
                <p:cNvSpPr>
                  <a:spLocks/>
                </p:cNvSpPr>
                <p:nvPr/>
              </p:nvSpPr>
              <p:spPr bwMode="auto">
                <a:xfrm>
                  <a:off x="5089" y="2646"/>
                  <a:ext cx="114" cy="88"/>
                </a:xfrm>
                <a:custGeom>
                  <a:avLst/>
                  <a:gdLst>
                    <a:gd name="T0" fmla="*/ 1 w 322"/>
                    <a:gd name="T1" fmla="*/ 0 h 378"/>
                    <a:gd name="T2" fmla="*/ 1 w 322"/>
                    <a:gd name="T3" fmla="*/ 0 h 378"/>
                    <a:gd name="T4" fmla="*/ 0 w 322"/>
                    <a:gd name="T5" fmla="*/ 0 h 378"/>
                    <a:gd name="T6" fmla="*/ 0 w 322"/>
                    <a:gd name="T7" fmla="*/ 1 h 378"/>
                    <a:gd name="T8" fmla="*/ 0 w 322"/>
                    <a:gd name="T9" fmla="*/ 1 h 378"/>
                    <a:gd name="T10" fmla="*/ 0 w 322"/>
                    <a:gd name="T11" fmla="*/ 1 h 378"/>
                    <a:gd name="T12" fmla="*/ 0 w 322"/>
                    <a:gd name="T13" fmla="*/ 1 h 378"/>
                    <a:gd name="T14" fmla="*/ 0 w 322"/>
                    <a:gd name="T15" fmla="*/ 1 h 378"/>
                    <a:gd name="T16" fmla="*/ 1 w 322"/>
                    <a:gd name="T17" fmla="*/ 1 h 378"/>
                    <a:gd name="T18" fmla="*/ 1 w 322"/>
                    <a:gd name="T19" fmla="*/ 1 h 378"/>
                    <a:gd name="T20" fmla="*/ 2 w 322"/>
                    <a:gd name="T21" fmla="*/ 1 h 378"/>
                    <a:gd name="T22" fmla="*/ 2 w 322"/>
                    <a:gd name="T23" fmla="*/ 1 h 378"/>
                    <a:gd name="T24" fmla="*/ 3 w 322"/>
                    <a:gd name="T25" fmla="*/ 1 h 378"/>
                    <a:gd name="T26" fmla="*/ 4 w 322"/>
                    <a:gd name="T27" fmla="*/ 1 h 378"/>
                    <a:gd name="T28" fmla="*/ 4 w 322"/>
                    <a:gd name="T29" fmla="*/ 1 h 378"/>
                    <a:gd name="T30" fmla="*/ 5 w 322"/>
                    <a:gd name="T31" fmla="*/ 1 h 378"/>
                    <a:gd name="T32" fmla="*/ 5 w 322"/>
                    <a:gd name="T33" fmla="*/ 1 h 378"/>
                    <a:gd name="T34" fmla="*/ 5 w 322"/>
                    <a:gd name="T35" fmla="*/ 1 h 378"/>
                    <a:gd name="T36" fmla="*/ 5 w 322"/>
                    <a:gd name="T37" fmla="*/ 1 h 378"/>
                    <a:gd name="T38" fmla="*/ 5 w 322"/>
                    <a:gd name="T39" fmla="*/ 1 h 378"/>
                    <a:gd name="T40" fmla="*/ 5 w 322"/>
                    <a:gd name="T41" fmla="*/ 1 h 378"/>
                    <a:gd name="T42" fmla="*/ 4 w 322"/>
                    <a:gd name="T43" fmla="*/ 1 h 378"/>
                    <a:gd name="T44" fmla="*/ 4 w 322"/>
                    <a:gd name="T45" fmla="*/ 1 h 378"/>
                    <a:gd name="T46" fmla="*/ 3 w 322"/>
                    <a:gd name="T47" fmla="*/ 1 h 378"/>
                    <a:gd name="T48" fmla="*/ 2 w 322"/>
                    <a:gd name="T49" fmla="*/ 1 h 378"/>
                    <a:gd name="T50" fmla="*/ 2 w 322"/>
                    <a:gd name="T51" fmla="*/ 1 h 378"/>
                    <a:gd name="T52" fmla="*/ 2 w 322"/>
                    <a:gd name="T53" fmla="*/ 1 h 378"/>
                    <a:gd name="T54" fmla="*/ 1 w 322"/>
                    <a:gd name="T55" fmla="*/ 1 h 378"/>
                    <a:gd name="T56" fmla="*/ 1 w 322"/>
                    <a:gd name="T57" fmla="*/ 1 h 378"/>
                    <a:gd name="T58" fmla="*/ 1 w 322"/>
                    <a:gd name="T59" fmla="*/ 1 h 378"/>
                    <a:gd name="T60" fmla="*/ 0 w 322"/>
                    <a:gd name="T61" fmla="*/ 1 h 378"/>
                    <a:gd name="T62" fmla="*/ 1 w 322"/>
                    <a:gd name="T63" fmla="*/ 1 h 378"/>
                    <a:gd name="T64" fmla="*/ 1 w 322"/>
                    <a:gd name="T65" fmla="*/ 0 h 378"/>
                    <a:gd name="T66" fmla="*/ 1 w 322"/>
                    <a:gd name="T67" fmla="*/ 0 h 378"/>
                    <a:gd name="T68" fmla="*/ 1 w 322"/>
                    <a:gd name="T69" fmla="*/ 0 h 378"/>
                    <a:gd name="T70" fmla="*/ 2 w 322"/>
                    <a:gd name="T71" fmla="*/ 0 h 378"/>
                    <a:gd name="T72" fmla="*/ 2 w 322"/>
                    <a:gd name="T73" fmla="*/ 0 h 378"/>
                    <a:gd name="T74" fmla="*/ 3 w 322"/>
                    <a:gd name="T75" fmla="*/ 0 h 378"/>
                    <a:gd name="T76" fmla="*/ 4 w 322"/>
                    <a:gd name="T77" fmla="*/ 0 h 378"/>
                    <a:gd name="T78" fmla="*/ 4 w 322"/>
                    <a:gd name="T79" fmla="*/ 0 h 378"/>
                    <a:gd name="T80" fmla="*/ 4 w 322"/>
                    <a:gd name="T81" fmla="*/ 0 h 378"/>
                    <a:gd name="T82" fmla="*/ 4 w 322"/>
                    <a:gd name="T83" fmla="*/ 0 h 378"/>
                    <a:gd name="T84" fmla="*/ 3 w 322"/>
                    <a:gd name="T85" fmla="*/ 0 h 378"/>
                    <a:gd name="T86" fmla="*/ 2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1" name="Freeform 1069">
                  <a:extLst>
                    <a:ext uri="{FF2B5EF4-FFF2-40B4-BE49-F238E27FC236}">
                      <a16:creationId xmlns:a16="http://schemas.microsoft.com/office/drawing/2014/main" id="{E0E8F7B2-2D7F-614D-A942-13A925DEF399}"/>
                    </a:ext>
                  </a:extLst>
                </p:cNvPr>
                <p:cNvSpPr>
                  <a:spLocks/>
                </p:cNvSpPr>
                <p:nvPr/>
              </p:nvSpPr>
              <p:spPr bwMode="auto">
                <a:xfrm>
                  <a:off x="5250" y="2643"/>
                  <a:ext cx="99" cy="59"/>
                </a:xfrm>
                <a:custGeom>
                  <a:avLst/>
                  <a:gdLst>
                    <a:gd name="T0" fmla="*/ 3 w 283"/>
                    <a:gd name="T1" fmla="*/ 0 h 252"/>
                    <a:gd name="T2" fmla="*/ 3 w 283"/>
                    <a:gd name="T3" fmla="*/ 0 h 252"/>
                    <a:gd name="T4" fmla="*/ 4 w 283"/>
                    <a:gd name="T5" fmla="*/ 0 h 252"/>
                    <a:gd name="T6" fmla="*/ 4 w 283"/>
                    <a:gd name="T7" fmla="*/ 0 h 252"/>
                    <a:gd name="T8" fmla="*/ 4 w 283"/>
                    <a:gd name="T9" fmla="*/ 0 h 252"/>
                    <a:gd name="T10" fmla="*/ 4 w 283"/>
                    <a:gd name="T11" fmla="*/ 0 h 252"/>
                    <a:gd name="T12" fmla="*/ 4 w 283"/>
                    <a:gd name="T13" fmla="*/ 0 h 252"/>
                    <a:gd name="T14" fmla="*/ 3 w 283"/>
                    <a:gd name="T15" fmla="*/ 0 h 252"/>
                    <a:gd name="T16" fmla="*/ 3 w 283"/>
                    <a:gd name="T17" fmla="*/ 1 h 252"/>
                    <a:gd name="T18" fmla="*/ 3 w 283"/>
                    <a:gd name="T19" fmla="*/ 1 h 252"/>
                    <a:gd name="T20" fmla="*/ 3 w 283"/>
                    <a:gd name="T21" fmla="*/ 1 h 252"/>
                    <a:gd name="T22" fmla="*/ 3 w 283"/>
                    <a:gd name="T23" fmla="*/ 1 h 252"/>
                    <a:gd name="T24" fmla="*/ 3 w 283"/>
                    <a:gd name="T25" fmla="*/ 1 h 252"/>
                    <a:gd name="T26" fmla="*/ 3 w 283"/>
                    <a:gd name="T27" fmla="*/ 1 h 252"/>
                    <a:gd name="T28" fmla="*/ 3 w 283"/>
                    <a:gd name="T29" fmla="*/ 1 h 252"/>
                    <a:gd name="T30" fmla="*/ 3 w 283"/>
                    <a:gd name="T31" fmla="*/ 1 h 252"/>
                    <a:gd name="T32" fmla="*/ 3 w 283"/>
                    <a:gd name="T33" fmla="*/ 1 h 252"/>
                    <a:gd name="T34" fmla="*/ 3 w 283"/>
                    <a:gd name="T35" fmla="*/ 1 h 252"/>
                    <a:gd name="T36" fmla="*/ 3 w 283"/>
                    <a:gd name="T37" fmla="*/ 1 h 252"/>
                    <a:gd name="T38" fmla="*/ 3 w 283"/>
                    <a:gd name="T39" fmla="*/ 1 h 252"/>
                    <a:gd name="T40" fmla="*/ 3 w 283"/>
                    <a:gd name="T41" fmla="*/ 1 h 252"/>
                    <a:gd name="T42" fmla="*/ 3 w 283"/>
                    <a:gd name="T43" fmla="*/ 1 h 252"/>
                    <a:gd name="T44" fmla="*/ 4 w 283"/>
                    <a:gd name="T45" fmla="*/ 1 h 252"/>
                    <a:gd name="T46" fmla="*/ 4 w 283"/>
                    <a:gd name="T47" fmla="*/ 1 h 252"/>
                    <a:gd name="T48" fmla="*/ 4 w 283"/>
                    <a:gd name="T49" fmla="*/ 0 h 252"/>
                    <a:gd name="T50" fmla="*/ 4 w 283"/>
                    <a:gd name="T51" fmla="*/ 0 h 252"/>
                    <a:gd name="T52" fmla="*/ 4 w 283"/>
                    <a:gd name="T53" fmla="*/ 0 h 252"/>
                    <a:gd name="T54" fmla="*/ 4 w 283"/>
                    <a:gd name="T55" fmla="*/ 0 h 252"/>
                    <a:gd name="T56" fmla="*/ 4 w 283"/>
                    <a:gd name="T57" fmla="*/ 0 h 252"/>
                    <a:gd name="T58" fmla="*/ 3 w 283"/>
                    <a:gd name="T59" fmla="*/ 0 h 252"/>
                    <a:gd name="T60" fmla="*/ 3 w 283"/>
                    <a:gd name="T61" fmla="*/ 0 h 252"/>
                    <a:gd name="T62" fmla="*/ 3 w 283"/>
                    <a:gd name="T63" fmla="*/ 0 h 252"/>
                    <a:gd name="T64" fmla="*/ 3 w 283"/>
                    <a:gd name="T65" fmla="*/ 0 h 252"/>
                    <a:gd name="T66" fmla="*/ 2 w 283"/>
                    <a:gd name="T67" fmla="*/ 0 h 252"/>
                    <a:gd name="T68" fmla="*/ 2 w 283"/>
                    <a:gd name="T69" fmla="*/ 0 h 252"/>
                    <a:gd name="T70" fmla="*/ 2 w 283"/>
                    <a:gd name="T71" fmla="*/ 0 h 252"/>
                    <a:gd name="T72" fmla="*/ 2 w 283"/>
                    <a:gd name="T73" fmla="*/ 0 h 252"/>
                    <a:gd name="T74" fmla="*/ 1 w 283"/>
                    <a:gd name="T75" fmla="*/ 0 h 252"/>
                    <a:gd name="T76" fmla="*/ 1 w 283"/>
                    <a:gd name="T77" fmla="*/ 0 h 252"/>
                    <a:gd name="T78" fmla="*/ 1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1 w 283"/>
                    <a:gd name="T95" fmla="*/ 0 h 252"/>
                    <a:gd name="T96" fmla="*/ 1 w 283"/>
                    <a:gd name="T97" fmla="*/ 0 h 252"/>
                    <a:gd name="T98" fmla="*/ 1 w 283"/>
                    <a:gd name="T99" fmla="*/ 0 h 252"/>
                    <a:gd name="T100" fmla="*/ 1 w 283"/>
                    <a:gd name="T101" fmla="*/ 0 h 252"/>
                    <a:gd name="T102" fmla="*/ 1 w 283"/>
                    <a:gd name="T103" fmla="*/ 0 h 252"/>
                    <a:gd name="T104" fmla="*/ 2 w 283"/>
                    <a:gd name="T105" fmla="*/ 0 h 252"/>
                    <a:gd name="T106" fmla="*/ 2 w 283"/>
                    <a:gd name="T107" fmla="*/ 0 h 252"/>
                    <a:gd name="T108" fmla="*/ 2 w 283"/>
                    <a:gd name="T109" fmla="*/ 0 h 252"/>
                    <a:gd name="T110" fmla="*/ 2 w 283"/>
                    <a:gd name="T111" fmla="*/ 0 h 252"/>
                    <a:gd name="T112" fmla="*/ 3 w 283"/>
                    <a:gd name="T113" fmla="*/ 0 h 252"/>
                    <a:gd name="T114" fmla="*/ 3 w 283"/>
                    <a:gd name="T115" fmla="*/ 0 h 252"/>
                    <a:gd name="T116" fmla="*/ 3 w 283"/>
                    <a:gd name="T117" fmla="*/ 0 h 252"/>
                    <a:gd name="T118" fmla="*/ 3 w 283"/>
                    <a:gd name="T119" fmla="*/ 0 h 252"/>
                    <a:gd name="T120" fmla="*/ 3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2" name="Freeform 1070">
                  <a:extLst>
                    <a:ext uri="{FF2B5EF4-FFF2-40B4-BE49-F238E27FC236}">
                      <a16:creationId xmlns:a16="http://schemas.microsoft.com/office/drawing/2014/main" id="{A845C3A6-0CF9-594D-B651-0FE6EE5FFA12}"/>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1 h 238"/>
                    <a:gd name="T10" fmla="*/ 1 w 114"/>
                    <a:gd name="T11" fmla="*/ 1 h 238"/>
                    <a:gd name="T12" fmla="*/ 1 w 114"/>
                    <a:gd name="T13" fmla="*/ 1 h 238"/>
                    <a:gd name="T14" fmla="*/ 1 w 114"/>
                    <a:gd name="T15" fmla="*/ 1 h 238"/>
                    <a:gd name="T16" fmla="*/ 1 w 114"/>
                    <a:gd name="T17" fmla="*/ 1 h 238"/>
                    <a:gd name="T18" fmla="*/ 1 w 114"/>
                    <a:gd name="T19" fmla="*/ 1 h 238"/>
                    <a:gd name="T20" fmla="*/ 2 w 114"/>
                    <a:gd name="T21" fmla="*/ 1 h 238"/>
                    <a:gd name="T22" fmla="*/ 2 w 114"/>
                    <a:gd name="T23" fmla="*/ 1 h 238"/>
                    <a:gd name="T24" fmla="*/ 2 w 114"/>
                    <a:gd name="T25" fmla="*/ 1 h 238"/>
                    <a:gd name="T26" fmla="*/ 2 w 114"/>
                    <a:gd name="T27" fmla="*/ 1 h 238"/>
                    <a:gd name="T28" fmla="*/ 2 w 114"/>
                    <a:gd name="T29" fmla="*/ 1 h 238"/>
                    <a:gd name="T30" fmla="*/ 2 w 114"/>
                    <a:gd name="T31" fmla="*/ 1 h 238"/>
                    <a:gd name="T32" fmla="*/ 1 w 114"/>
                    <a:gd name="T33" fmla="*/ 1 h 238"/>
                    <a:gd name="T34" fmla="*/ 1 w 114"/>
                    <a:gd name="T35" fmla="*/ 1 h 238"/>
                    <a:gd name="T36" fmla="*/ 1 w 114"/>
                    <a:gd name="T37" fmla="*/ 0 h 238"/>
                    <a:gd name="T38" fmla="*/ 1 w 114"/>
                    <a:gd name="T39" fmla="*/ 0 h 238"/>
                    <a:gd name="T40" fmla="*/ 1 w 114"/>
                    <a:gd name="T41" fmla="*/ 0 h 238"/>
                    <a:gd name="T42" fmla="*/ 0 w 114"/>
                    <a:gd name="T43" fmla="*/ 0 h 238"/>
                    <a:gd name="T44" fmla="*/ 0 w 114"/>
                    <a:gd name="T45" fmla="*/ 0 h 238"/>
                    <a:gd name="T46" fmla="*/ 0 w 114"/>
                    <a:gd name="T47" fmla="*/ 0 h 238"/>
                    <a:gd name="T48" fmla="*/ 0 w 114"/>
                    <a:gd name="T49" fmla="*/ 0 h 238"/>
                    <a:gd name="T50" fmla="*/ 1 w 114"/>
                    <a:gd name="T51" fmla="*/ 0 h 238"/>
                    <a:gd name="T52" fmla="*/ 1 w 114"/>
                    <a:gd name="T53" fmla="*/ 0 h 238"/>
                    <a:gd name="T54" fmla="*/ 1 w 114"/>
                    <a:gd name="T55" fmla="*/ 0 h 238"/>
                    <a:gd name="T56" fmla="*/ 1 w 114"/>
                    <a:gd name="T57" fmla="*/ 0 h 238"/>
                    <a:gd name="T58" fmla="*/ 1 w 114"/>
                    <a:gd name="T59" fmla="*/ 0 h 238"/>
                    <a:gd name="T60" fmla="*/ 1 w 114"/>
                    <a:gd name="T61" fmla="*/ 0 h 238"/>
                    <a:gd name="T62" fmla="*/ 2 w 114"/>
                    <a:gd name="T63" fmla="*/ 0 h 238"/>
                    <a:gd name="T64" fmla="*/ 2 w 114"/>
                    <a:gd name="T65" fmla="*/ 0 h 238"/>
                    <a:gd name="T66" fmla="*/ 2 w 114"/>
                    <a:gd name="T67" fmla="*/ 0 h 238"/>
                    <a:gd name="T68" fmla="*/ 1 w 114"/>
                    <a:gd name="T69" fmla="*/ 0 h 238"/>
                    <a:gd name="T70" fmla="*/ 1 w 114"/>
                    <a:gd name="T71" fmla="*/ 0 h 238"/>
                    <a:gd name="T72" fmla="*/ 1 w 114"/>
                    <a:gd name="T73" fmla="*/ 0 h 238"/>
                    <a:gd name="T74" fmla="*/ 1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3" name="Freeform 1071">
                  <a:extLst>
                    <a:ext uri="{FF2B5EF4-FFF2-40B4-BE49-F238E27FC236}">
                      <a16:creationId xmlns:a16="http://schemas.microsoft.com/office/drawing/2014/main" id="{653CCC94-27BD-F04A-8176-DE2176EEB35A}"/>
                    </a:ext>
                  </a:extLst>
                </p:cNvPr>
                <p:cNvSpPr>
                  <a:spLocks/>
                </p:cNvSpPr>
                <p:nvPr/>
              </p:nvSpPr>
              <p:spPr bwMode="auto">
                <a:xfrm>
                  <a:off x="5330" y="2639"/>
                  <a:ext cx="87" cy="73"/>
                </a:xfrm>
                <a:custGeom>
                  <a:avLst/>
                  <a:gdLst>
                    <a:gd name="T0" fmla="*/ 3 w 246"/>
                    <a:gd name="T1" fmla="*/ 0 h 310"/>
                    <a:gd name="T2" fmla="*/ 4 w 246"/>
                    <a:gd name="T3" fmla="*/ 0 h 310"/>
                    <a:gd name="T4" fmla="*/ 4 w 246"/>
                    <a:gd name="T5" fmla="*/ 0 h 310"/>
                    <a:gd name="T6" fmla="*/ 4 w 246"/>
                    <a:gd name="T7" fmla="*/ 0 h 310"/>
                    <a:gd name="T8" fmla="*/ 3 w 246"/>
                    <a:gd name="T9" fmla="*/ 1 h 310"/>
                    <a:gd name="T10" fmla="*/ 3 w 246"/>
                    <a:gd name="T11" fmla="*/ 1 h 310"/>
                    <a:gd name="T12" fmla="*/ 2 w 246"/>
                    <a:gd name="T13" fmla="*/ 1 h 310"/>
                    <a:gd name="T14" fmla="*/ 2 w 246"/>
                    <a:gd name="T15" fmla="*/ 1 h 310"/>
                    <a:gd name="T16" fmla="*/ 2 w 246"/>
                    <a:gd name="T17" fmla="*/ 1 h 310"/>
                    <a:gd name="T18" fmla="*/ 2 w 246"/>
                    <a:gd name="T19" fmla="*/ 1 h 310"/>
                    <a:gd name="T20" fmla="*/ 2 w 246"/>
                    <a:gd name="T21" fmla="*/ 1 h 310"/>
                    <a:gd name="T22" fmla="*/ 2 w 246"/>
                    <a:gd name="T23" fmla="*/ 1 h 310"/>
                    <a:gd name="T24" fmla="*/ 2 w 246"/>
                    <a:gd name="T25" fmla="*/ 1 h 310"/>
                    <a:gd name="T26" fmla="*/ 2 w 246"/>
                    <a:gd name="T27" fmla="*/ 1 h 310"/>
                    <a:gd name="T28" fmla="*/ 2 w 246"/>
                    <a:gd name="T29" fmla="*/ 1 h 310"/>
                    <a:gd name="T30" fmla="*/ 3 w 246"/>
                    <a:gd name="T31" fmla="*/ 1 h 310"/>
                    <a:gd name="T32" fmla="*/ 3 w 246"/>
                    <a:gd name="T33" fmla="*/ 1 h 310"/>
                    <a:gd name="T34" fmla="*/ 4 w 246"/>
                    <a:gd name="T35" fmla="*/ 1 h 310"/>
                    <a:gd name="T36" fmla="*/ 4 w 246"/>
                    <a:gd name="T37" fmla="*/ 0 h 310"/>
                    <a:gd name="T38" fmla="*/ 4 w 246"/>
                    <a:gd name="T39" fmla="*/ 0 h 310"/>
                    <a:gd name="T40" fmla="*/ 4 w 246"/>
                    <a:gd name="T41" fmla="*/ 0 h 310"/>
                    <a:gd name="T42" fmla="*/ 3 w 246"/>
                    <a:gd name="T43" fmla="*/ 0 h 310"/>
                    <a:gd name="T44" fmla="*/ 3 w 246"/>
                    <a:gd name="T45" fmla="*/ 0 h 310"/>
                    <a:gd name="T46" fmla="*/ 2 w 246"/>
                    <a:gd name="T47" fmla="*/ 0 h 310"/>
                    <a:gd name="T48" fmla="*/ 2 w 246"/>
                    <a:gd name="T49" fmla="*/ 0 h 310"/>
                    <a:gd name="T50" fmla="*/ 1 w 246"/>
                    <a:gd name="T51" fmla="*/ 0 h 310"/>
                    <a:gd name="T52" fmla="*/ 1 w 246"/>
                    <a:gd name="T53" fmla="*/ 0 h 310"/>
                    <a:gd name="T54" fmla="*/ 1 w 246"/>
                    <a:gd name="T55" fmla="*/ 0 h 310"/>
                    <a:gd name="T56" fmla="*/ 0 w 246"/>
                    <a:gd name="T57" fmla="*/ 0 h 310"/>
                    <a:gd name="T58" fmla="*/ 0 w 246"/>
                    <a:gd name="T59" fmla="*/ 0 h 310"/>
                    <a:gd name="T60" fmla="*/ 0 w 246"/>
                    <a:gd name="T61" fmla="*/ 0 h 310"/>
                    <a:gd name="T62" fmla="*/ 0 w 246"/>
                    <a:gd name="T63" fmla="*/ 0 h 310"/>
                    <a:gd name="T64" fmla="*/ 1 w 246"/>
                    <a:gd name="T65" fmla="*/ 0 h 310"/>
                    <a:gd name="T66" fmla="*/ 1 w 246"/>
                    <a:gd name="T67" fmla="*/ 0 h 310"/>
                    <a:gd name="T68" fmla="*/ 2 w 246"/>
                    <a:gd name="T69" fmla="*/ 0 h 310"/>
                    <a:gd name="T70" fmla="*/ 2 w 246"/>
                    <a:gd name="T71" fmla="*/ 0 h 310"/>
                    <a:gd name="T72" fmla="*/ 2 w 246"/>
                    <a:gd name="T73" fmla="*/ 0 h 310"/>
                    <a:gd name="T74" fmla="*/ 3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4" name="Freeform 1072">
                  <a:extLst>
                    <a:ext uri="{FF2B5EF4-FFF2-40B4-BE49-F238E27FC236}">
                      <a16:creationId xmlns:a16="http://schemas.microsoft.com/office/drawing/2014/main" id="{120CC8E5-345F-2344-A557-4705EEF7F13E}"/>
                    </a:ext>
                  </a:extLst>
                </p:cNvPr>
                <p:cNvSpPr>
                  <a:spLocks/>
                </p:cNvSpPr>
                <p:nvPr/>
              </p:nvSpPr>
              <p:spPr bwMode="auto">
                <a:xfrm>
                  <a:off x="5115" y="2660"/>
                  <a:ext cx="69" cy="55"/>
                </a:xfrm>
                <a:custGeom>
                  <a:avLst/>
                  <a:gdLst>
                    <a:gd name="T0" fmla="*/ 1 w 198"/>
                    <a:gd name="T1" fmla="*/ 0 h 236"/>
                    <a:gd name="T2" fmla="*/ 1 w 198"/>
                    <a:gd name="T3" fmla="*/ 0 h 236"/>
                    <a:gd name="T4" fmla="*/ 1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1 h 236"/>
                    <a:gd name="T24" fmla="*/ 1 w 198"/>
                    <a:gd name="T25" fmla="*/ 1 h 236"/>
                    <a:gd name="T26" fmla="*/ 1 w 198"/>
                    <a:gd name="T27" fmla="*/ 1 h 236"/>
                    <a:gd name="T28" fmla="*/ 1 w 198"/>
                    <a:gd name="T29" fmla="*/ 1 h 236"/>
                    <a:gd name="T30" fmla="*/ 2 w 198"/>
                    <a:gd name="T31" fmla="*/ 1 h 236"/>
                    <a:gd name="T32" fmla="*/ 2 w 198"/>
                    <a:gd name="T33" fmla="*/ 1 h 236"/>
                    <a:gd name="T34" fmla="*/ 2 w 198"/>
                    <a:gd name="T35" fmla="*/ 1 h 236"/>
                    <a:gd name="T36" fmla="*/ 2 w 198"/>
                    <a:gd name="T37" fmla="*/ 1 h 236"/>
                    <a:gd name="T38" fmla="*/ 2 w 198"/>
                    <a:gd name="T39" fmla="*/ 1 h 236"/>
                    <a:gd name="T40" fmla="*/ 2 w 198"/>
                    <a:gd name="T41" fmla="*/ 1 h 236"/>
                    <a:gd name="T42" fmla="*/ 2 w 198"/>
                    <a:gd name="T43" fmla="*/ 1 h 236"/>
                    <a:gd name="T44" fmla="*/ 2 w 198"/>
                    <a:gd name="T45" fmla="*/ 1 h 236"/>
                    <a:gd name="T46" fmla="*/ 2 w 198"/>
                    <a:gd name="T47" fmla="*/ 1 h 236"/>
                    <a:gd name="T48" fmla="*/ 2 w 198"/>
                    <a:gd name="T49" fmla="*/ 1 h 236"/>
                    <a:gd name="T50" fmla="*/ 2 w 198"/>
                    <a:gd name="T51" fmla="*/ 1 h 236"/>
                    <a:gd name="T52" fmla="*/ 2 w 198"/>
                    <a:gd name="T53" fmla="*/ 1 h 236"/>
                    <a:gd name="T54" fmla="*/ 2 w 198"/>
                    <a:gd name="T55" fmla="*/ 1 h 236"/>
                    <a:gd name="T56" fmla="*/ 2 w 198"/>
                    <a:gd name="T57" fmla="*/ 1 h 236"/>
                    <a:gd name="T58" fmla="*/ 1 w 198"/>
                    <a:gd name="T59" fmla="*/ 1 h 236"/>
                    <a:gd name="T60" fmla="*/ 1 w 198"/>
                    <a:gd name="T61" fmla="*/ 1 h 236"/>
                    <a:gd name="T62" fmla="*/ 1 w 198"/>
                    <a:gd name="T63" fmla="*/ 1 h 236"/>
                    <a:gd name="T64" fmla="*/ 1 w 198"/>
                    <a:gd name="T65" fmla="*/ 1 h 236"/>
                    <a:gd name="T66" fmla="*/ 1 w 198"/>
                    <a:gd name="T67" fmla="*/ 1 h 236"/>
                    <a:gd name="T68" fmla="*/ 1 w 198"/>
                    <a:gd name="T69" fmla="*/ 1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1 w 198"/>
                    <a:gd name="T83" fmla="*/ 0 h 236"/>
                    <a:gd name="T84" fmla="*/ 1 w 198"/>
                    <a:gd name="T85" fmla="*/ 0 h 236"/>
                    <a:gd name="T86" fmla="*/ 1 w 198"/>
                    <a:gd name="T87" fmla="*/ 0 h 236"/>
                    <a:gd name="T88" fmla="*/ 1 w 198"/>
                    <a:gd name="T89" fmla="*/ 0 h 236"/>
                    <a:gd name="T90" fmla="*/ 1 w 198"/>
                    <a:gd name="T91" fmla="*/ 0 h 236"/>
                    <a:gd name="T92" fmla="*/ 2 w 198"/>
                    <a:gd name="T93" fmla="*/ 0 h 236"/>
                    <a:gd name="T94" fmla="*/ 2 w 198"/>
                    <a:gd name="T95" fmla="*/ 0 h 236"/>
                    <a:gd name="T96" fmla="*/ 2 w 198"/>
                    <a:gd name="T97" fmla="*/ 0 h 236"/>
                    <a:gd name="T98" fmla="*/ 2 w 198"/>
                    <a:gd name="T99" fmla="*/ 0 h 236"/>
                    <a:gd name="T100" fmla="*/ 2 w 198"/>
                    <a:gd name="T101" fmla="*/ 0 h 236"/>
                    <a:gd name="T102" fmla="*/ 3 w 198"/>
                    <a:gd name="T103" fmla="*/ 0 h 236"/>
                    <a:gd name="T104" fmla="*/ 3 w 198"/>
                    <a:gd name="T105" fmla="*/ 0 h 236"/>
                    <a:gd name="T106" fmla="*/ 3 w 198"/>
                    <a:gd name="T107" fmla="*/ 0 h 236"/>
                    <a:gd name="T108" fmla="*/ 3 w 198"/>
                    <a:gd name="T109" fmla="*/ 0 h 236"/>
                    <a:gd name="T110" fmla="*/ 2 w 198"/>
                    <a:gd name="T111" fmla="*/ 0 h 236"/>
                    <a:gd name="T112" fmla="*/ 2 w 198"/>
                    <a:gd name="T113" fmla="*/ 0 h 236"/>
                    <a:gd name="T114" fmla="*/ 2 w 198"/>
                    <a:gd name="T115" fmla="*/ 0 h 236"/>
                    <a:gd name="T116" fmla="*/ 2 w 198"/>
                    <a:gd name="T117" fmla="*/ 0 h 236"/>
                    <a:gd name="T118" fmla="*/ 1 w 198"/>
                    <a:gd name="T119" fmla="*/ 0 h 236"/>
                    <a:gd name="T120" fmla="*/ 1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65" name="Freeform 1073">
                  <a:extLst>
                    <a:ext uri="{FF2B5EF4-FFF2-40B4-BE49-F238E27FC236}">
                      <a16:creationId xmlns:a16="http://schemas.microsoft.com/office/drawing/2014/main" id="{C92108B0-5FF9-F04F-A5F5-076E07A9DAAC}"/>
                    </a:ext>
                  </a:extLst>
                </p:cNvPr>
                <p:cNvSpPr>
                  <a:spLocks/>
                </p:cNvSpPr>
                <p:nvPr/>
              </p:nvSpPr>
              <p:spPr bwMode="auto">
                <a:xfrm>
                  <a:off x="5233" y="2660"/>
                  <a:ext cx="47" cy="42"/>
                </a:xfrm>
                <a:custGeom>
                  <a:avLst/>
                  <a:gdLst>
                    <a:gd name="T0" fmla="*/ 2 w 128"/>
                    <a:gd name="T1" fmla="*/ 0 h 183"/>
                    <a:gd name="T2" fmla="*/ 2 w 128"/>
                    <a:gd name="T3" fmla="*/ 0 h 183"/>
                    <a:gd name="T4" fmla="*/ 2 w 128"/>
                    <a:gd name="T5" fmla="*/ 0 h 183"/>
                    <a:gd name="T6" fmla="*/ 2 w 128"/>
                    <a:gd name="T7" fmla="*/ 0 h 183"/>
                    <a:gd name="T8" fmla="*/ 1 w 128"/>
                    <a:gd name="T9" fmla="*/ 0 h 183"/>
                    <a:gd name="T10" fmla="*/ 1 w 128"/>
                    <a:gd name="T11" fmla="*/ 0 h 183"/>
                    <a:gd name="T12" fmla="*/ 1 w 128"/>
                    <a:gd name="T13" fmla="*/ 0 h 183"/>
                    <a:gd name="T14" fmla="*/ 1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1 w 128"/>
                    <a:gd name="T31" fmla="*/ 0 h 183"/>
                    <a:gd name="T32" fmla="*/ 1 w 128"/>
                    <a:gd name="T33" fmla="*/ 0 h 183"/>
                    <a:gd name="T34" fmla="*/ 1 w 128"/>
                    <a:gd name="T35" fmla="*/ 0 h 183"/>
                    <a:gd name="T36" fmla="*/ 1 w 128"/>
                    <a:gd name="T37" fmla="*/ 0 h 183"/>
                    <a:gd name="T38" fmla="*/ 1 w 128"/>
                    <a:gd name="T39" fmla="*/ 0 h 183"/>
                    <a:gd name="T40" fmla="*/ 2 w 128"/>
                    <a:gd name="T41" fmla="*/ 0 h 183"/>
                    <a:gd name="T42" fmla="*/ 2 w 128"/>
                    <a:gd name="T43" fmla="*/ 0 h 183"/>
                    <a:gd name="T44" fmla="*/ 2 w 128"/>
                    <a:gd name="T45" fmla="*/ 0 h 183"/>
                    <a:gd name="T46" fmla="*/ 2 w 128"/>
                    <a:gd name="T47" fmla="*/ 0 h 183"/>
                    <a:gd name="T48" fmla="*/ 2 w 128"/>
                    <a:gd name="T49" fmla="*/ 0 h 183"/>
                    <a:gd name="T50" fmla="*/ 2 w 128"/>
                    <a:gd name="T51" fmla="*/ 0 h 183"/>
                    <a:gd name="T52" fmla="*/ 2 w 128"/>
                    <a:gd name="T53" fmla="*/ 0 h 183"/>
                    <a:gd name="T54" fmla="*/ 1 w 128"/>
                    <a:gd name="T55" fmla="*/ 0 h 183"/>
                    <a:gd name="T56" fmla="*/ 1 w 128"/>
                    <a:gd name="T57" fmla="*/ 0 h 183"/>
                    <a:gd name="T58" fmla="*/ 1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1 w 128"/>
                    <a:gd name="T71" fmla="*/ 0 h 183"/>
                    <a:gd name="T72" fmla="*/ 1 w 128"/>
                    <a:gd name="T73" fmla="*/ 0 h 183"/>
                    <a:gd name="T74" fmla="*/ 1 w 128"/>
                    <a:gd name="T75" fmla="*/ 0 h 183"/>
                    <a:gd name="T76" fmla="*/ 1 w 128"/>
                    <a:gd name="T77" fmla="*/ 0 h 183"/>
                    <a:gd name="T78" fmla="*/ 2 w 128"/>
                    <a:gd name="T79" fmla="*/ 0 h 183"/>
                    <a:gd name="T80" fmla="*/ 2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66" name="Freeform 1074">
                  <a:extLst>
                    <a:ext uri="{FF2B5EF4-FFF2-40B4-BE49-F238E27FC236}">
                      <a16:creationId xmlns:a16="http://schemas.microsoft.com/office/drawing/2014/main" id="{DAE7C5B3-6F7D-E846-A587-0C1CCD3E2D5E}"/>
                    </a:ext>
                  </a:extLst>
                </p:cNvPr>
                <p:cNvSpPr>
                  <a:spLocks/>
                </p:cNvSpPr>
                <p:nvPr/>
              </p:nvSpPr>
              <p:spPr bwMode="auto">
                <a:xfrm>
                  <a:off x="5070" y="2650"/>
                  <a:ext cx="112" cy="88"/>
                </a:xfrm>
                <a:custGeom>
                  <a:avLst/>
                  <a:gdLst>
                    <a:gd name="T0" fmla="*/ 1 w 323"/>
                    <a:gd name="T1" fmla="*/ 0 h 379"/>
                    <a:gd name="T2" fmla="*/ 1 w 323"/>
                    <a:gd name="T3" fmla="*/ 0 h 379"/>
                    <a:gd name="T4" fmla="*/ 0 w 323"/>
                    <a:gd name="T5" fmla="*/ 0 h 379"/>
                    <a:gd name="T6" fmla="*/ 0 w 323"/>
                    <a:gd name="T7" fmla="*/ 1 h 379"/>
                    <a:gd name="T8" fmla="*/ 0 w 323"/>
                    <a:gd name="T9" fmla="*/ 1 h 379"/>
                    <a:gd name="T10" fmla="*/ 0 w 323"/>
                    <a:gd name="T11" fmla="*/ 1 h 379"/>
                    <a:gd name="T12" fmla="*/ 0 w 323"/>
                    <a:gd name="T13" fmla="*/ 1 h 379"/>
                    <a:gd name="T14" fmla="*/ 0 w 323"/>
                    <a:gd name="T15" fmla="*/ 1 h 379"/>
                    <a:gd name="T16" fmla="*/ 1 w 323"/>
                    <a:gd name="T17" fmla="*/ 1 h 379"/>
                    <a:gd name="T18" fmla="*/ 1 w 323"/>
                    <a:gd name="T19" fmla="*/ 1 h 379"/>
                    <a:gd name="T20" fmla="*/ 2 w 323"/>
                    <a:gd name="T21" fmla="*/ 1 h 379"/>
                    <a:gd name="T22" fmla="*/ 2 w 323"/>
                    <a:gd name="T23" fmla="*/ 1 h 379"/>
                    <a:gd name="T24" fmla="*/ 3 w 323"/>
                    <a:gd name="T25" fmla="*/ 1 h 379"/>
                    <a:gd name="T26" fmla="*/ 3 w 323"/>
                    <a:gd name="T27" fmla="*/ 1 h 379"/>
                    <a:gd name="T28" fmla="*/ 4 w 323"/>
                    <a:gd name="T29" fmla="*/ 1 h 379"/>
                    <a:gd name="T30" fmla="*/ 4 w 323"/>
                    <a:gd name="T31" fmla="*/ 1 h 379"/>
                    <a:gd name="T32" fmla="*/ 5 w 323"/>
                    <a:gd name="T33" fmla="*/ 1 h 379"/>
                    <a:gd name="T34" fmla="*/ 5 w 323"/>
                    <a:gd name="T35" fmla="*/ 1 h 379"/>
                    <a:gd name="T36" fmla="*/ 5 w 323"/>
                    <a:gd name="T37" fmla="*/ 1 h 379"/>
                    <a:gd name="T38" fmla="*/ 5 w 323"/>
                    <a:gd name="T39" fmla="*/ 1 h 379"/>
                    <a:gd name="T40" fmla="*/ 4 w 323"/>
                    <a:gd name="T41" fmla="*/ 1 h 379"/>
                    <a:gd name="T42" fmla="*/ 4 w 323"/>
                    <a:gd name="T43" fmla="*/ 1 h 379"/>
                    <a:gd name="T44" fmla="*/ 3 w 323"/>
                    <a:gd name="T45" fmla="*/ 1 h 379"/>
                    <a:gd name="T46" fmla="*/ 3 w 323"/>
                    <a:gd name="T47" fmla="*/ 1 h 379"/>
                    <a:gd name="T48" fmla="*/ 2 w 323"/>
                    <a:gd name="T49" fmla="*/ 1 h 379"/>
                    <a:gd name="T50" fmla="*/ 2 w 323"/>
                    <a:gd name="T51" fmla="*/ 1 h 379"/>
                    <a:gd name="T52" fmla="*/ 2 w 323"/>
                    <a:gd name="T53" fmla="*/ 1 h 379"/>
                    <a:gd name="T54" fmla="*/ 1 w 323"/>
                    <a:gd name="T55" fmla="*/ 1 h 379"/>
                    <a:gd name="T56" fmla="*/ 1 w 323"/>
                    <a:gd name="T57" fmla="*/ 1 h 379"/>
                    <a:gd name="T58" fmla="*/ 0 w 323"/>
                    <a:gd name="T59" fmla="*/ 1 h 379"/>
                    <a:gd name="T60" fmla="*/ 0 w 323"/>
                    <a:gd name="T61" fmla="*/ 1 h 379"/>
                    <a:gd name="T62" fmla="*/ 1 w 323"/>
                    <a:gd name="T63" fmla="*/ 1 h 379"/>
                    <a:gd name="T64" fmla="*/ 1 w 323"/>
                    <a:gd name="T65" fmla="*/ 0 h 379"/>
                    <a:gd name="T66" fmla="*/ 1 w 323"/>
                    <a:gd name="T67" fmla="*/ 0 h 379"/>
                    <a:gd name="T68" fmla="*/ 1 w 323"/>
                    <a:gd name="T69" fmla="*/ 0 h 379"/>
                    <a:gd name="T70" fmla="*/ 2 w 323"/>
                    <a:gd name="T71" fmla="*/ 0 h 379"/>
                    <a:gd name="T72" fmla="*/ 2 w 323"/>
                    <a:gd name="T73" fmla="*/ 0 h 379"/>
                    <a:gd name="T74" fmla="*/ 3 w 323"/>
                    <a:gd name="T75" fmla="*/ 0 h 379"/>
                    <a:gd name="T76" fmla="*/ 3 w 323"/>
                    <a:gd name="T77" fmla="*/ 0 h 379"/>
                    <a:gd name="T78" fmla="*/ 4 w 323"/>
                    <a:gd name="T79" fmla="*/ 0 h 379"/>
                    <a:gd name="T80" fmla="*/ 4 w 323"/>
                    <a:gd name="T81" fmla="*/ 0 h 379"/>
                    <a:gd name="T82" fmla="*/ 3 w 323"/>
                    <a:gd name="T83" fmla="*/ 0 h 379"/>
                    <a:gd name="T84" fmla="*/ 3 w 323"/>
                    <a:gd name="T85" fmla="*/ 0 h 379"/>
                    <a:gd name="T86" fmla="*/ 2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67" name="Freeform 1075">
                  <a:extLst>
                    <a:ext uri="{FF2B5EF4-FFF2-40B4-BE49-F238E27FC236}">
                      <a16:creationId xmlns:a16="http://schemas.microsoft.com/office/drawing/2014/main" id="{74EE67CA-95CD-BC4C-B4BD-EEB7577E0250}"/>
                    </a:ext>
                  </a:extLst>
                </p:cNvPr>
                <p:cNvSpPr>
                  <a:spLocks/>
                </p:cNvSpPr>
                <p:nvPr/>
              </p:nvSpPr>
              <p:spPr bwMode="auto">
                <a:xfrm>
                  <a:off x="5229" y="2647"/>
                  <a:ext cx="99" cy="59"/>
                </a:xfrm>
                <a:custGeom>
                  <a:avLst/>
                  <a:gdLst>
                    <a:gd name="T0" fmla="*/ 4 w 282"/>
                    <a:gd name="T1" fmla="*/ 0 h 253"/>
                    <a:gd name="T2" fmla="*/ 4 w 282"/>
                    <a:gd name="T3" fmla="*/ 0 h 253"/>
                    <a:gd name="T4" fmla="*/ 4 w 282"/>
                    <a:gd name="T5" fmla="*/ 0 h 253"/>
                    <a:gd name="T6" fmla="*/ 4 w 282"/>
                    <a:gd name="T7" fmla="*/ 0 h 253"/>
                    <a:gd name="T8" fmla="*/ 4 w 282"/>
                    <a:gd name="T9" fmla="*/ 0 h 253"/>
                    <a:gd name="T10" fmla="*/ 4 w 282"/>
                    <a:gd name="T11" fmla="*/ 0 h 253"/>
                    <a:gd name="T12" fmla="*/ 4 w 282"/>
                    <a:gd name="T13" fmla="*/ 0 h 253"/>
                    <a:gd name="T14" fmla="*/ 4 w 282"/>
                    <a:gd name="T15" fmla="*/ 0 h 253"/>
                    <a:gd name="T16" fmla="*/ 4 w 282"/>
                    <a:gd name="T17" fmla="*/ 0 h 253"/>
                    <a:gd name="T18" fmla="*/ 4 w 282"/>
                    <a:gd name="T19" fmla="*/ 1 h 253"/>
                    <a:gd name="T20" fmla="*/ 3 w 282"/>
                    <a:gd name="T21" fmla="*/ 1 h 253"/>
                    <a:gd name="T22" fmla="*/ 3 w 282"/>
                    <a:gd name="T23" fmla="*/ 1 h 253"/>
                    <a:gd name="T24" fmla="*/ 3 w 282"/>
                    <a:gd name="T25" fmla="*/ 1 h 253"/>
                    <a:gd name="T26" fmla="*/ 3 w 282"/>
                    <a:gd name="T27" fmla="*/ 1 h 253"/>
                    <a:gd name="T28" fmla="*/ 3 w 282"/>
                    <a:gd name="T29" fmla="*/ 1 h 253"/>
                    <a:gd name="T30" fmla="*/ 3 w 282"/>
                    <a:gd name="T31" fmla="*/ 1 h 253"/>
                    <a:gd name="T32" fmla="*/ 3 w 282"/>
                    <a:gd name="T33" fmla="*/ 1 h 253"/>
                    <a:gd name="T34" fmla="*/ 3 w 282"/>
                    <a:gd name="T35" fmla="*/ 1 h 253"/>
                    <a:gd name="T36" fmla="*/ 3 w 282"/>
                    <a:gd name="T37" fmla="*/ 1 h 253"/>
                    <a:gd name="T38" fmla="*/ 3 w 282"/>
                    <a:gd name="T39" fmla="*/ 1 h 253"/>
                    <a:gd name="T40" fmla="*/ 3 w 282"/>
                    <a:gd name="T41" fmla="*/ 1 h 253"/>
                    <a:gd name="T42" fmla="*/ 4 w 282"/>
                    <a:gd name="T43" fmla="*/ 1 h 253"/>
                    <a:gd name="T44" fmla="*/ 4 w 282"/>
                    <a:gd name="T45" fmla="*/ 1 h 253"/>
                    <a:gd name="T46" fmla="*/ 4 w 282"/>
                    <a:gd name="T47" fmla="*/ 0 h 253"/>
                    <a:gd name="T48" fmla="*/ 4 w 282"/>
                    <a:gd name="T49" fmla="*/ 0 h 253"/>
                    <a:gd name="T50" fmla="*/ 4 w 282"/>
                    <a:gd name="T51" fmla="*/ 0 h 253"/>
                    <a:gd name="T52" fmla="*/ 4 w 282"/>
                    <a:gd name="T53" fmla="*/ 0 h 253"/>
                    <a:gd name="T54" fmla="*/ 4 w 282"/>
                    <a:gd name="T55" fmla="*/ 0 h 253"/>
                    <a:gd name="T56" fmla="*/ 4 w 282"/>
                    <a:gd name="T57" fmla="*/ 0 h 253"/>
                    <a:gd name="T58" fmla="*/ 4 w 282"/>
                    <a:gd name="T59" fmla="*/ 0 h 253"/>
                    <a:gd name="T60" fmla="*/ 3 w 282"/>
                    <a:gd name="T61" fmla="*/ 0 h 253"/>
                    <a:gd name="T62" fmla="*/ 3 w 282"/>
                    <a:gd name="T63" fmla="*/ 0 h 253"/>
                    <a:gd name="T64" fmla="*/ 3 w 282"/>
                    <a:gd name="T65" fmla="*/ 0 h 253"/>
                    <a:gd name="T66" fmla="*/ 2 w 282"/>
                    <a:gd name="T67" fmla="*/ 0 h 253"/>
                    <a:gd name="T68" fmla="*/ 2 w 282"/>
                    <a:gd name="T69" fmla="*/ 0 h 253"/>
                    <a:gd name="T70" fmla="*/ 2 w 282"/>
                    <a:gd name="T71" fmla="*/ 0 h 253"/>
                    <a:gd name="T72" fmla="*/ 1 w 282"/>
                    <a:gd name="T73" fmla="*/ 0 h 253"/>
                    <a:gd name="T74" fmla="*/ 1 w 282"/>
                    <a:gd name="T75" fmla="*/ 0 h 253"/>
                    <a:gd name="T76" fmla="*/ 1 w 282"/>
                    <a:gd name="T77" fmla="*/ 0 h 253"/>
                    <a:gd name="T78" fmla="*/ 1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1 w 282"/>
                    <a:gd name="T95" fmla="*/ 0 h 253"/>
                    <a:gd name="T96" fmla="*/ 1 w 282"/>
                    <a:gd name="T97" fmla="*/ 0 h 253"/>
                    <a:gd name="T98" fmla="*/ 1 w 282"/>
                    <a:gd name="T99" fmla="*/ 0 h 253"/>
                    <a:gd name="T100" fmla="*/ 1 w 282"/>
                    <a:gd name="T101" fmla="*/ 0 h 253"/>
                    <a:gd name="T102" fmla="*/ 1 w 282"/>
                    <a:gd name="T103" fmla="*/ 0 h 253"/>
                    <a:gd name="T104" fmla="*/ 2 w 282"/>
                    <a:gd name="T105" fmla="*/ 0 h 253"/>
                    <a:gd name="T106" fmla="*/ 2 w 282"/>
                    <a:gd name="T107" fmla="*/ 0 h 253"/>
                    <a:gd name="T108" fmla="*/ 2 w 282"/>
                    <a:gd name="T109" fmla="*/ 0 h 253"/>
                    <a:gd name="T110" fmla="*/ 2 w 282"/>
                    <a:gd name="T111" fmla="*/ 0 h 253"/>
                    <a:gd name="T112" fmla="*/ 3 w 282"/>
                    <a:gd name="T113" fmla="*/ 0 h 253"/>
                    <a:gd name="T114" fmla="*/ 3 w 282"/>
                    <a:gd name="T115" fmla="*/ 0 h 253"/>
                    <a:gd name="T116" fmla="*/ 3 w 282"/>
                    <a:gd name="T117" fmla="*/ 0 h 253"/>
                    <a:gd name="T118" fmla="*/ 3 w 282"/>
                    <a:gd name="T119" fmla="*/ 0 h 253"/>
                    <a:gd name="T120" fmla="*/ 4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68" name="Freeform 1076">
                  <a:extLst>
                    <a:ext uri="{FF2B5EF4-FFF2-40B4-BE49-F238E27FC236}">
                      <a16:creationId xmlns:a16="http://schemas.microsoft.com/office/drawing/2014/main" id="{7A0FFAA3-DD46-1C40-9446-E186103B4BBE}"/>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1 w 115"/>
                    <a:gd name="T11" fmla="*/ 1 h 236"/>
                    <a:gd name="T12" fmla="*/ 1 w 115"/>
                    <a:gd name="T13" fmla="*/ 1 h 236"/>
                    <a:gd name="T14" fmla="*/ 1 w 115"/>
                    <a:gd name="T15" fmla="*/ 1 h 236"/>
                    <a:gd name="T16" fmla="*/ 1 w 115"/>
                    <a:gd name="T17" fmla="*/ 1 h 236"/>
                    <a:gd name="T18" fmla="*/ 1 w 115"/>
                    <a:gd name="T19" fmla="*/ 1 h 236"/>
                    <a:gd name="T20" fmla="*/ 2 w 115"/>
                    <a:gd name="T21" fmla="*/ 1 h 236"/>
                    <a:gd name="T22" fmla="*/ 2 w 115"/>
                    <a:gd name="T23" fmla="*/ 1 h 236"/>
                    <a:gd name="T24" fmla="*/ 2 w 115"/>
                    <a:gd name="T25" fmla="*/ 1 h 236"/>
                    <a:gd name="T26" fmla="*/ 2 w 115"/>
                    <a:gd name="T27" fmla="*/ 1 h 236"/>
                    <a:gd name="T28" fmla="*/ 2 w 115"/>
                    <a:gd name="T29" fmla="*/ 1 h 236"/>
                    <a:gd name="T30" fmla="*/ 2 w 115"/>
                    <a:gd name="T31" fmla="*/ 1 h 236"/>
                    <a:gd name="T32" fmla="*/ 1 w 115"/>
                    <a:gd name="T33" fmla="*/ 1 h 236"/>
                    <a:gd name="T34" fmla="*/ 1 w 115"/>
                    <a:gd name="T35" fmla="*/ 1 h 236"/>
                    <a:gd name="T36" fmla="*/ 1 w 115"/>
                    <a:gd name="T37" fmla="*/ 0 h 236"/>
                    <a:gd name="T38" fmla="*/ 1 w 115"/>
                    <a:gd name="T39" fmla="*/ 0 h 236"/>
                    <a:gd name="T40" fmla="*/ 1 w 115"/>
                    <a:gd name="T41" fmla="*/ 0 h 236"/>
                    <a:gd name="T42" fmla="*/ 0 w 115"/>
                    <a:gd name="T43" fmla="*/ 0 h 236"/>
                    <a:gd name="T44" fmla="*/ 0 w 115"/>
                    <a:gd name="T45" fmla="*/ 0 h 236"/>
                    <a:gd name="T46" fmla="*/ 0 w 115"/>
                    <a:gd name="T47" fmla="*/ 0 h 236"/>
                    <a:gd name="T48" fmla="*/ 0 w 115"/>
                    <a:gd name="T49" fmla="*/ 0 h 236"/>
                    <a:gd name="T50" fmla="*/ 1 w 115"/>
                    <a:gd name="T51" fmla="*/ 0 h 236"/>
                    <a:gd name="T52" fmla="*/ 1 w 115"/>
                    <a:gd name="T53" fmla="*/ 0 h 236"/>
                    <a:gd name="T54" fmla="*/ 1 w 115"/>
                    <a:gd name="T55" fmla="*/ 0 h 236"/>
                    <a:gd name="T56" fmla="*/ 1 w 115"/>
                    <a:gd name="T57" fmla="*/ 0 h 236"/>
                    <a:gd name="T58" fmla="*/ 1 w 115"/>
                    <a:gd name="T59" fmla="*/ 0 h 236"/>
                    <a:gd name="T60" fmla="*/ 2 w 115"/>
                    <a:gd name="T61" fmla="*/ 0 h 236"/>
                    <a:gd name="T62" fmla="*/ 2 w 115"/>
                    <a:gd name="T63" fmla="*/ 0 h 236"/>
                    <a:gd name="T64" fmla="*/ 2 w 115"/>
                    <a:gd name="T65" fmla="*/ 0 h 236"/>
                    <a:gd name="T66" fmla="*/ 1 w 115"/>
                    <a:gd name="T67" fmla="*/ 0 h 236"/>
                    <a:gd name="T68" fmla="*/ 1 w 115"/>
                    <a:gd name="T69" fmla="*/ 0 h 236"/>
                    <a:gd name="T70" fmla="*/ 1 w 115"/>
                    <a:gd name="T71" fmla="*/ 0 h 236"/>
                    <a:gd name="T72" fmla="*/ 1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69" name="Freeform 1077">
                  <a:extLst>
                    <a:ext uri="{FF2B5EF4-FFF2-40B4-BE49-F238E27FC236}">
                      <a16:creationId xmlns:a16="http://schemas.microsoft.com/office/drawing/2014/main" id="{A16915EC-76AC-774C-98B9-54CB3733F3B7}"/>
                    </a:ext>
                  </a:extLst>
                </p:cNvPr>
                <p:cNvSpPr>
                  <a:spLocks/>
                </p:cNvSpPr>
                <p:nvPr/>
              </p:nvSpPr>
              <p:spPr bwMode="auto">
                <a:xfrm>
                  <a:off x="5311" y="2643"/>
                  <a:ext cx="87" cy="73"/>
                </a:xfrm>
                <a:custGeom>
                  <a:avLst/>
                  <a:gdLst>
                    <a:gd name="T0" fmla="*/ 3 w 245"/>
                    <a:gd name="T1" fmla="*/ 0 h 310"/>
                    <a:gd name="T2" fmla="*/ 4 w 245"/>
                    <a:gd name="T3" fmla="*/ 0 h 310"/>
                    <a:gd name="T4" fmla="*/ 4 w 245"/>
                    <a:gd name="T5" fmla="*/ 0 h 310"/>
                    <a:gd name="T6" fmla="*/ 4 w 245"/>
                    <a:gd name="T7" fmla="*/ 0 h 310"/>
                    <a:gd name="T8" fmla="*/ 3 w 245"/>
                    <a:gd name="T9" fmla="*/ 1 h 310"/>
                    <a:gd name="T10" fmla="*/ 3 w 245"/>
                    <a:gd name="T11" fmla="*/ 1 h 310"/>
                    <a:gd name="T12" fmla="*/ 2 w 245"/>
                    <a:gd name="T13" fmla="*/ 1 h 310"/>
                    <a:gd name="T14" fmla="*/ 2 w 245"/>
                    <a:gd name="T15" fmla="*/ 1 h 310"/>
                    <a:gd name="T16" fmla="*/ 2 w 245"/>
                    <a:gd name="T17" fmla="*/ 1 h 310"/>
                    <a:gd name="T18" fmla="*/ 2 w 245"/>
                    <a:gd name="T19" fmla="*/ 1 h 310"/>
                    <a:gd name="T20" fmla="*/ 2 w 245"/>
                    <a:gd name="T21" fmla="*/ 1 h 310"/>
                    <a:gd name="T22" fmla="*/ 2 w 245"/>
                    <a:gd name="T23" fmla="*/ 1 h 310"/>
                    <a:gd name="T24" fmla="*/ 2 w 245"/>
                    <a:gd name="T25" fmla="*/ 1 h 310"/>
                    <a:gd name="T26" fmla="*/ 2 w 245"/>
                    <a:gd name="T27" fmla="*/ 1 h 310"/>
                    <a:gd name="T28" fmla="*/ 2 w 245"/>
                    <a:gd name="T29" fmla="*/ 1 h 310"/>
                    <a:gd name="T30" fmla="*/ 3 w 245"/>
                    <a:gd name="T31" fmla="*/ 1 h 310"/>
                    <a:gd name="T32" fmla="*/ 3 w 245"/>
                    <a:gd name="T33" fmla="*/ 1 h 310"/>
                    <a:gd name="T34" fmla="*/ 4 w 245"/>
                    <a:gd name="T35" fmla="*/ 1 h 310"/>
                    <a:gd name="T36" fmla="*/ 4 w 245"/>
                    <a:gd name="T37" fmla="*/ 0 h 310"/>
                    <a:gd name="T38" fmla="*/ 4 w 245"/>
                    <a:gd name="T39" fmla="*/ 0 h 310"/>
                    <a:gd name="T40" fmla="*/ 4 w 245"/>
                    <a:gd name="T41" fmla="*/ 0 h 310"/>
                    <a:gd name="T42" fmla="*/ 3 w 245"/>
                    <a:gd name="T43" fmla="*/ 0 h 310"/>
                    <a:gd name="T44" fmla="*/ 3 w 245"/>
                    <a:gd name="T45" fmla="*/ 0 h 310"/>
                    <a:gd name="T46" fmla="*/ 2 w 245"/>
                    <a:gd name="T47" fmla="*/ 0 h 310"/>
                    <a:gd name="T48" fmla="*/ 2 w 245"/>
                    <a:gd name="T49" fmla="*/ 0 h 310"/>
                    <a:gd name="T50" fmla="*/ 1 w 245"/>
                    <a:gd name="T51" fmla="*/ 0 h 310"/>
                    <a:gd name="T52" fmla="*/ 1 w 245"/>
                    <a:gd name="T53" fmla="*/ 0 h 310"/>
                    <a:gd name="T54" fmla="*/ 1 w 245"/>
                    <a:gd name="T55" fmla="*/ 0 h 310"/>
                    <a:gd name="T56" fmla="*/ 0 w 245"/>
                    <a:gd name="T57" fmla="*/ 0 h 310"/>
                    <a:gd name="T58" fmla="*/ 0 w 245"/>
                    <a:gd name="T59" fmla="*/ 0 h 310"/>
                    <a:gd name="T60" fmla="*/ 0 w 245"/>
                    <a:gd name="T61" fmla="*/ 0 h 310"/>
                    <a:gd name="T62" fmla="*/ 1 w 245"/>
                    <a:gd name="T63" fmla="*/ 0 h 310"/>
                    <a:gd name="T64" fmla="*/ 1 w 245"/>
                    <a:gd name="T65" fmla="*/ 0 h 310"/>
                    <a:gd name="T66" fmla="*/ 1 w 245"/>
                    <a:gd name="T67" fmla="*/ 0 h 310"/>
                    <a:gd name="T68" fmla="*/ 2 w 245"/>
                    <a:gd name="T69" fmla="*/ 0 h 310"/>
                    <a:gd name="T70" fmla="*/ 2 w 245"/>
                    <a:gd name="T71" fmla="*/ 0 h 310"/>
                    <a:gd name="T72" fmla="*/ 2 w 245"/>
                    <a:gd name="T73" fmla="*/ 0 h 310"/>
                    <a:gd name="T74" fmla="*/ 3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57" name="Picture 1078" descr="access_point_stylized_gray_small">
                <a:extLst>
                  <a:ext uri="{FF2B5EF4-FFF2-40B4-BE49-F238E27FC236}">
                    <a16:creationId xmlns:a16="http://schemas.microsoft.com/office/drawing/2014/main" id="{61FE9823-7AA2-AD4F-8251-BC3EFCFE0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1079">
              <a:extLst>
                <a:ext uri="{FF2B5EF4-FFF2-40B4-BE49-F238E27FC236}">
                  <a16:creationId xmlns:a16="http://schemas.microsoft.com/office/drawing/2014/main" id="{4A697137-74AA-7846-9743-F18A3F475097}"/>
                </a:ext>
              </a:extLst>
            </p:cNvPr>
            <p:cNvGrpSpPr>
              <a:grpSpLocks/>
            </p:cNvGrpSpPr>
            <p:nvPr/>
          </p:nvGrpSpPr>
          <p:grpSpPr bwMode="auto">
            <a:xfrm>
              <a:off x="3552" y="2211"/>
              <a:ext cx="251" cy="226"/>
              <a:chOff x="5072" y="3611"/>
              <a:chExt cx="459" cy="380"/>
            </a:xfrm>
          </p:grpSpPr>
          <p:grpSp>
            <p:nvGrpSpPr>
              <p:cNvPr id="242" name="Group 1080">
                <a:extLst>
                  <a:ext uri="{FF2B5EF4-FFF2-40B4-BE49-F238E27FC236}">
                    <a16:creationId xmlns:a16="http://schemas.microsoft.com/office/drawing/2014/main" id="{5CAC8CD1-8D51-9545-A68A-D1904DD61665}"/>
                  </a:ext>
                </a:extLst>
              </p:cNvPr>
              <p:cNvGrpSpPr>
                <a:grpSpLocks/>
              </p:cNvGrpSpPr>
              <p:nvPr/>
            </p:nvGrpSpPr>
            <p:grpSpPr bwMode="auto">
              <a:xfrm>
                <a:off x="5144" y="3611"/>
                <a:ext cx="387" cy="99"/>
                <a:chOff x="5030" y="2639"/>
                <a:chExt cx="387" cy="99"/>
              </a:xfrm>
            </p:grpSpPr>
            <p:sp>
              <p:nvSpPr>
                <p:cNvPr id="244" name="Freeform 1081">
                  <a:extLst>
                    <a:ext uri="{FF2B5EF4-FFF2-40B4-BE49-F238E27FC236}">
                      <a16:creationId xmlns:a16="http://schemas.microsoft.com/office/drawing/2014/main" id="{B8AD5F9F-D2B2-8B44-B445-BF926A5B3472}"/>
                    </a:ext>
                  </a:extLst>
                </p:cNvPr>
                <p:cNvSpPr>
                  <a:spLocks/>
                </p:cNvSpPr>
                <p:nvPr/>
              </p:nvSpPr>
              <p:spPr bwMode="auto">
                <a:xfrm>
                  <a:off x="5134" y="2657"/>
                  <a:ext cx="69" cy="55"/>
                </a:xfrm>
                <a:custGeom>
                  <a:avLst/>
                  <a:gdLst>
                    <a:gd name="T0" fmla="*/ 1 w 199"/>
                    <a:gd name="T1" fmla="*/ 0 h 232"/>
                    <a:gd name="T2" fmla="*/ 1 w 199"/>
                    <a:gd name="T3" fmla="*/ 0 h 232"/>
                    <a:gd name="T4" fmla="*/ 1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1 h 232"/>
                    <a:gd name="T24" fmla="*/ 1 w 199"/>
                    <a:gd name="T25" fmla="*/ 1 h 232"/>
                    <a:gd name="T26" fmla="*/ 1 w 199"/>
                    <a:gd name="T27" fmla="*/ 1 h 232"/>
                    <a:gd name="T28" fmla="*/ 1 w 199"/>
                    <a:gd name="T29" fmla="*/ 1 h 232"/>
                    <a:gd name="T30" fmla="*/ 2 w 199"/>
                    <a:gd name="T31" fmla="*/ 1 h 232"/>
                    <a:gd name="T32" fmla="*/ 2 w 199"/>
                    <a:gd name="T33" fmla="*/ 1 h 232"/>
                    <a:gd name="T34" fmla="*/ 2 w 199"/>
                    <a:gd name="T35" fmla="*/ 1 h 232"/>
                    <a:gd name="T36" fmla="*/ 2 w 199"/>
                    <a:gd name="T37" fmla="*/ 1 h 232"/>
                    <a:gd name="T38" fmla="*/ 2 w 199"/>
                    <a:gd name="T39" fmla="*/ 1 h 232"/>
                    <a:gd name="T40" fmla="*/ 2 w 199"/>
                    <a:gd name="T41" fmla="*/ 1 h 232"/>
                    <a:gd name="T42" fmla="*/ 2 w 199"/>
                    <a:gd name="T43" fmla="*/ 1 h 232"/>
                    <a:gd name="T44" fmla="*/ 2 w 199"/>
                    <a:gd name="T45" fmla="*/ 1 h 232"/>
                    <a:gd name="T46" fmla="*/ 2 w 199"/>
                    <a:gd name="T47" fmla="*/ 1 h 232"/>
                    <a:gd name="T48" fmla="*/ 2 w 199"/>
                    <a:gd name="T49" fmla="*/ 1 h 232"/>
                    <a:gd name="T50" fmla="*/ 2 w 199"/>
                    <a:gd name="T51" fmla="*/ 1 h 232"/>
                    <a:gd name="T52" fmla="*/ 1 w 199"/>
                    <a:gd name="T53" fmla="*/ 1 h 232"/>
                    <a:gd name="T54" fmla="*/ 1 w 199"/>
                    <a:gd name="T55" fmla="*/ 1 h 232"/>
                    <a:gd name="T56" fmla="*/ 1 w 199"/>
                    <a:gd name="T57" fmla="*/ 1 h 232"/>
                    <a:gd name="T58" fmla="*/ 1 w 199"/>
                    <a:gd name="T59" fmla="*/ 0 h 232"/>
                    <a:gd name="T60" fmla="*/ 1 w 199"/>
                    <a:gd name="T61" fmla="*/ 0 h 232"/>
                    <a:gd name="T62" fmla="*/ 1 w 199"/>
                    <a:gd name="T63" fmla="*/ 0 h 232"/>
                    <a:gd name="T64" fmla="*/ 1 w 199"/>
                    <a:gd name="T65" fmla="*/ 0 h 232"/>
                    <a:gd name="T66" fmla="*/ 1 w 199"/>
                    <a:gd name="T67" fmla="*/ 0 h 232"/>
                    <a:gd name="T68" fmla="*/ 1 w 199"/>
                    <a:gd name="T69" fmla="*/ 0 h 232"/>
                    <a:gd name="T70" fmla="*/ 1 w 199"/>
                    <a:gd name="T71" fmla="*/ 0 h 232"/>
                    <a:gd name="T72" fmla="*/ 1 w 199"/>
                    <a:gd name="T73" fmla="*/ 0 h 232"/>
                    <a:gd name="T74" fmla="*/ 2 w 199"/>
                    <a:gd name="T75" fmla="*/ 0 h 232"/>
                    <a:gd name="T76" fmla="*/ 2 w 199"/>
                    <a:gd name="T77" fmla="*/ 0 h 232"/>
                    <a:gd name="T78" fmla="*/ 2 w 199"/>
                    <a:gd name="T79" fmla="*/ 0 h 232"/>
                    <a:gd name="T80" fmla="*/ 3 w 199"/>
                    <a:gd name="T81" fmla="*/ 0 h 232"/>
                    <a:gd name="T82" fmla="*/ 3 w 199"/>
                    <a:gd name="T83" fmla="*/ 0 h 232"/>
                    <a:gd name="T84" fmla="*/ 2 w 199"/>
                    <a:gd name="T85" fmla="*/ 0 h 232"/>
                    <a:gd name="T86" fmla="*/ 2 w 199"/>
                    <a:gd name="T87" fmla="*/ 0 h 232"/>
                    <a:gd name="T88" fmla="*/ 2 w 199"/>
                    <a:gd name="T89" fmla="*/ 0 h 232"/>
                    <a:gd name="T90" fmla="*/ 2 w 199"/>
                    <a:gd name="T91" fmla="*/ 0 h 232"/>
                    <a:gd name="T92" fmla="*/ 1 w 199"/>
                    <a:gd name="T93" fmla="*/ 0 h 232"/>
                    <a:gd name="T94" fmla="*/ 1 w 199"/>
                    <a:gd name="T95" fmla="*/ 0 h 232"/>
                    <a:gd name="T96" fmla="*/ 1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 name="Freeform 1082">
                  <a:extLst>
                    <a:ext uri="{FF2B5EF4-FFF2-40B4-BE49-F238E27FC236}">
                      <a16:creationId xmlns:a16="http://schemas.microsoft.com/office/drawing/2014/main" id="{F3FD5CCC-5AE9-BC4A-8F7C-98F67F739444}"/>
                    </a:ext>
                  </a:extLst>
                </p:cNvPr>
                <p:cNvSpPr>
                  <a:spLocks/>
                </p:cNvSpPr>
                <p:nvPr/>
              </p:nvSpPr>
              <p:spPr bwMode="auto">
                <a:xfrm>
                  <a:off x="5252" y="2656"/>
                  <a:ext cx="47" cy="42"/>
                </a:xfrm>
                <a:custGeom>
                  <a:avLst/>
                  <a:gdLst>
                    <a:gd name="T0" fmla="*/ 2 w 128"/>
                    <a:gd name="T1" fmla="*/ 0 h 180"/>
                    <a:gd name="T2" fmla="*/ 2 w 128"/>
                    <a:gd name="T3" fmla="*/ 0 h 180"/>
                    <a:gd name="T4" fmla="*/ 2 w 128"/>
                    <a:gd name="T5" fmla="*/ 0 h 180"/>
                    <a:gd name="T6" fmla="*/ 2 w 128"/>
                    <a:gd name="T7" fmla="*/ 0 h 180"/>
                    <a:gd name="T8" fmla="*/ 1 w 128"/>
                    <a:gd name="T9" fmla="*/ 0 h 180"/>
                    <a:gd name="T10" fmla="*/ 1 w 128"/>
                    <a:gd name="T11" fmla="*/ 0 h 180"/>
                    <a:gd name="T12" fmla="*/ 1 w 128"/>
                    <a:gd name="T13" fmla="*/ 0 h 180"/>
                    <a:gd name="T14" fmla="*/ 1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1 w 128"/>
                    <a:gd name="T29" fmla="*/ 0 h 180"/>
                    <a:gd name="T30" fmla="*/ 1 w 128"/>
                    <a:gd name="T31" fmla="*/ 0 h 180"/>
                    <a:gd name="T32" fmla="*/ 1 w 128"/>
                    <a:gd name="T33" fmla="*/ 0 h 180"/>
                    <a:gd name="T34" fmla="*/ 1 w 128"/>
                    <a:gd name="T35" fmla="*/ 0 h 180"/>
                    <a:gd name="T36" fmla="*/ 1 w 128"/>
                    <a:gd name="T37" fmla="*/ 0 h 180"/>
                    <a:gd name="T38" fmla="*/ 2 w 128"/>
                    <a:gd name="T39" fmla="*/ 0 h 180"/>
                    <a:gd name="T40" fmla="*/ 2 w 128"/>
                    <a:gd name="T41" fmla="*/ 0 h 180"/>
                    <a:gd name="T42" fmla="*/ 2 w 128"/>
                    <a:gd name="T43" fmla="*/ 0 h 180"/>
                    <a:gd name="T44" fmla="*/ 2 w 128"/>
                    <a:gd name="T45" fmla="*/ 0 h 180"/>
                    <a:gd name="T46" fmla="*/ 2 w 128"/>
                    <a:gd name="T47" fmla="*/ 0 h 180"/>
                    <a:gd name="T48" fmla="*/ 2 w 128"/>
                    <a:gd name="T49" fmla="*/ 0 h 180"/>
                    <a:gd name="T50" fmla="*/ 2 w 128"/>
                    <a:gd name="T51" fmla="*/ 0 h 180"/>
                    <a:gd name="T52" fmla="*/ 2 w 128"/>
                    <a:gd name="T53" fmla="*/ 0 h 180"/>
                    <a:gd name="T54" fmla="*/ 1 w 128"/>
                    <a:gd name="T55" fmla="*/ 0 h 180"/>
                    <a:gd name="T56" fmla="*/ 1 w 128"/>
                    <a:gd name="T57" fmla="*/ 0 h 180"/>
                    <a:gd name="T58" fmla="*/ 1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1 w 128"/>
                    <a:gd name="T71" fmla="*/ 0 h 180"/>
                    <a:gd name="T72" fmla="*/ 1 w 128"/>
                    <a:gd name="T73" fmla="*/ 0 h 180"/>
                    <a:gd name="T74" fmla="*/ 1 w 128"/>
                    <a:gd name="T75" fmla="*/ 0 h 180"/>
                    <a:gd name="T76" fmla="*/ 1 w 128"/>
                    <a:gd name="T77" fmla="*/ 0 h 180"/>
                    <a:gd name="T78" fmla="*/ 2 w 128"/>
                    <a:gd name="T79" fmla="*/ 0 h 180"/>
                    <a:gd name="T80" fmla="*/ 2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 name="Freeform 1083">
                  <a:extLst>
                    <a:ext uri="{FF2B5EF4-FFF2-40B4-BE49-F238E27FC236}">
                      <a16:creationId xmlns:a16="http://schemas.microsoft.com/office/drawing/2014/main" id="{251107A9-74E8-7346-9602-1EBB431E7241}"/>
                    </a:ext>
                  </a:extLst>
                </p:cNvPr>
                <p:cNvSpPr>
                  <a:spLocks/>
                </p:cNvSpPr>
                <p:nvPr/>
              </p:nvSpPr>
              <p:spPr bwMode="auto">
                <a:xfrm>
                  <a:off x="5089" y="2646"/>
                  <a:ext cx="114" cy="88"/>
                </a:xfrm>
                <a:custGeom>
                  <a:avLst/>
                  <a:gdLst>
                    <a:gd name="T0" fmla="*/ 1 w 322"/>
                    <a:gd name="T1" fmla="*/ 0 h 378"/>
                    <a:gd name="T2" fmla="*/ 1 w 322"/>
                    <a:gd name="T3" fmla="*/ 0 h 378"/>
                    <a:gd name="T4" fmla="*/ 0 w 322"/>
                    <a:gd name="T5" fmla="*/ 0 h 378"/>
                    <a:gd name="T6" fmla="*/ 0 w 322"/>
                    <a:gd name="T7" fmla="*/ 1 h 378"/>
                    <a:gd name="T8" fmla="*/ 0 w 322"/>
                    <a:gd name="T9" fmla="*/ 1 h 378"/>
                    <a:gd name="T10" fmla="*/ 0 w 322"/>
                    <a:gd name="T11" fmla="*/ 1 h 378"/>
                    <a:gd name="T12" fmla="*/ 0 w 322"/>
                    <a:gd name="T13" fmla="*/ 1 h 378"/>
                    <a:gd name="T14" fmla="*/ 0 w 322"/>
                    <a:gd name="T15" fmla="*/ 1 h 378"/>
                    <a:gd name="T16" fmla="*/ 1 w 322"/>
                    <a:gd name="T17" fmla="*/ 1 h 378"/>
                    <a:gd name="T18" fmla="*/ 1 w 322"/>
                    <a:gd name="T19" fmla="*/ 1 h 378"/>
                    <a:gd name="T20" fmla="*/ 2 w 322"/>
                    <a:gd name="T21" fmla="*/ 1 h 378"/>
                    <a:gd name="T22" fmla="*/ 2 w 322"/>
                    <a:gd name="T23" fmla="*/ 1 h 378"/>
                    <a:gd name="T24" fmla="*/ 3 w 322"/>
                    <a:gd name="T25" fmla="*/ 1 h 378"/>
                    <a:gd name="T26" fmla="*/ 4 w 322"/>
                    <a:gd name="T27" fmla="*/ 1 h 378"/>
                    <a:gd name="T28" fmla="*/ 4 w 322"/>
                    <a:gd name="T29" fmla="*/ 1 h 378"/>
                    <a:gd name="T30" fmla="*/ 5 w 322"/>
                    <a:gd name="T31" fmla="*/ 1 h 378"/>
                    <a:gd name="T32" fmla="*/ 5 w 322"/>
                    <a:gd name="T33" fmla="*/ 1 h 378"/>
                    <a:gd name="T34" fmla="*/ 5 w 322"/>
                    <a:gd name="T35" fmla="*/ 1 h 378"/>
                    <a:gd name="T36" fmla="*/ 5 w 322"/>
                    <a:gd name="T37" fmla="*/ 1 h 378"/>
                    <a:gd name="T38" fmla="*/ 5 w 322"/>
                    <a:gd name="T39" fmla="*/ 1 h 378"/>
                    <a:gd name="T40" fmla="*/ 5 w 322"/>
                    <a:gd name="T41" fmla="*/ 1 h 378"/>
                    <a:gd name="T42" fmla="*/ 4 w 322"/>
                    <a:gd name="T43" fmla="*/ 1 h 378"/>
                    <a:gd name="T44" fmla="*/ 4 w 322"/>
                    <a:gd name="T45" fmla="*/ 1 h 378"/>
                    <a:gd name="T46" fmla="*/ 3 w 322"/>
                    <a:gd name="T47" fmla="*/ 1 h 378"/>
                    <a:gd name="T48" fmla="*/ 2 w 322"/>
                    <a:gd name="T49" fmla="*/ 1 h 378"/>
                    <a:gd name="T50" fmla="*/ 2 w 322"/>
                    <a:gd name="T51" fmla="*/ 1 h 378"/>
                    <a:gd name="T52" fmla="*/ 2 w 322"/>
                    <a:gd name="T53" fmla="*/ 1 h 378"/>
                    <a:gd name="T54" fmla="*/ 1 w 322"/>
                    <a:gd name="T55" fmla="*/ 1 h 378"/>
                    <a:gd name="T56" fmla="*/ 1 w 322"/>
                    <a:gd name="T57" fmla="*/ 1 h 378"/>
                    <a:gd name="T58" fmla="*/ 1 w 322"/>
                    <a:gd name="T59" fmla="*/ 1 h 378"/>
                    <a:gd name="T60" fmla="*/ 0 w 322"/>
                    <a:gd name="T61" fmla="*/ 1 h 378"/>
                    <a:gd name="T62" fmla="*/ 1 w 322"/>
                    <a:gd name="T63" fmla="*/ 1 h 378"/>
                    <a:gd name="T64" fmla="*/ 1 w 322"/>
                    <a:gd name="T65" fmla="*/ 0 h 378"/>
                    <a:gd name="T66" fmla="*/ 1 w 322"/>
                    <a:gd name="T67" fmla="*/ 0 h 378"/>
                    <a:gd name="T68" fmla="*/ 1 w 322"/>
                    <a:gd name="T69" fmla="*/ 0 h 378"/>
                    <a:gd name="T70" fmla="*/ 2 w 322"/>
                    <a:gd name="T71" fmla="*/ 0 h 378"/>
                    <a:gd name="T72" fmla="*/ 2 w 322"/>
                    <a:gd name="T73" fmla="*/ 0 h 378"/>
                    <a:gd name="T74" fmla="*/ 3 w 322"/>
                    <a:gd name="T75" fmla="*/ 0 h 378"/>
                    <a:gd name="T76" fmla="*/ 4 w 322"/>
                    <a:gd name="T77" fmla="*/ 0 h 378"/>
                    <a:gd name="T78" fmla="*/ 4 w 322"/>
                    <a:gd name="T79" fmla="*/ 0 h 378"/>
                    <a:gd name="T80" fmla="*/ 4 w 322"/>
                    <a:gd name="T81" fmla="*/ 0 h 378"/>
                    <a:gd name="T82" fmla="*/ 4 w 322"/>
                    <a:gd name="T83" fmla="*/ 0 h 378"/>
                    <a:gd name="T84" fmla="*/ 3 w 322"/>
                    <a:gd name="T85" fmla="*/ 0 h 378"/>
                    <a:gd name="T86" fmla="*/ 2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 name="Freeform 1084">
                  <a:extLst>
                    <a:ext uri="{FF2B5EF4-FFF2-40B4-BE49-F238E27FC236}">
                      <a16:creationId xmlns:a16="http://schemas.microsoft.com/office/drawing/2014/main" id="{D7537425-FFB9-2347-B660-7C33FE0F7FE9}"/>
                    </a:ext>
                  </a:extLst>
                </p:cNvPr>
                <p:cNvSpPr>
                  <a:spLocks/>
                </p:cNvSpPr>
                <p:nvPr/>
              </p:nvSpPr>
              <p:spPr bwMode="auto">
                <a:xfrm>
                  <a:off x="5250" y="2643"/>
                  <a:ext cx="99" cy="59"/>
                </a:xfrm>
                <a:custGeom>
                  <a:avLst/>
                  <a:gdLst>
                    <a:gd name="T0" fmla="*/ 3 w 283"/>
                    <a:gd name="T1" fmla="*/ 0 h 252"/>
                    <a:gd name="T2" fmla="*/ 3 w 283"/>
                    <a:gd name="T3" fmla="*/ 0 h 252"/>
                    <a:gd name="T4" fmla="*/ 4 w 283"/>
                    <a:gd name="T5" fmla="*/ 0 h 252"/>
                    <a:gd name="T6" fmla="*/ 4 w 283"/>
                    <a:gd name="T7" fmla="*/ 0 h 252"/>
                    <a:gd name="T8" fmla="*/ 4 w 283"/>
                    <a:gd name="T9" fmla="*/ 0 h 252"/>
                    <a:gd name="T10" fmla="*/ 4 w 283"/>
                    <a:gd name="T11" fmla="*/ 0 h 252"/>
                    <a:gd name="T12" fmla="*/ 4 w 283"/>
                    <a:gd name="T13" fmla="*/ 0 h 252"/>
                    <a:gd name="T14" fmla="*/ 3 w 283"/>
                    <a:gd name="T15" fmla="*/ 0 h 252"/>
                    <a:gd name="T16" fmla="*/ 3 w 283"/>
                    <a:gd name="T17" fmla="*/ 1 h 252"/>
                    <a:gd name="T18" fmla="*/ 3 w 283"/>
                    <a:gd name="T19" fmla="*/ 1 h 252"/>
                    <a:gd name="T20" fmla="*/ 3 w 283"/>
                    <a:gd name="T21" fmla="*/ 1 h 252"/>
                    <a:gd name="T22" fmla="*/ 3 w 283"/>
                    <a:gd name="T23" fmla="*/ 1 h 252"/>
                    <a:gd name="T24" fmla="*/ 3 w 283"/>
                    <a:gd name="T25" fmla="*/ 1 h 252"/>
                    <a:gd name="T26" fmla="*/ 3 w 283"/>
                    <a:gd name="T27" fmla="*/ 1 h 252"/>
                    <a:gd name="T28" fmla="*/ 3 w 283"/>
                    <a:gd name="T29" fmla="*/ 1 h 252"/>
                    <a:gd name="T30" fmla="*/ 3 w 283"/>
                    <a:gd name="T31" fmla="*/ 1 h 252"/>
                    <a:gd name="T32" fmla="*/ 3 w 283"/>
                    <a:gd name="T33" fmla="*/ 1 h 252"/>
                    <a:gd name="T34" fmla="*/ 3 w 283"/>
                    <a:gd name="T35" fmla="*/ 1 h 252"/>
                    <a:gd name="T36" fmla="*/ 3 w 283"/>
                    <a:gd name="T37" fmla="*/ 1 h 252"/>
                    <a:gd name="T38" fmla="*/ 3 w 283"/>
                    <a:gd name="T39" fmla="*/ 1 h 252"/>
                    <a:gd name="T40" fmla="*/ 3 w 283"/>
                    <a:gd name="T41" fmla="*/ 1 h 252"/>
                    <a:gd name="T42" fmla="*/ 3 w 283"/>
                    <a:gd name="T43" fmla="*/ 1 h 252"/>
                    <a:gd name="T44" fmla="*/ 4 w 283"/>
                    <a:gd name="T45" fmla="*/ 1 h 252"/>
                    <a:gd name="T46" fmla="*/ 4 w 283"/>
                    <a:gd name="T47" fmla="*/ 1 h 252"/>
                    <a:gd name="T48" fmla="*/ 4 w 283"/>
                    <a:gd name="T49" fmla="*/ 0 h 252"/>
                    <a:gd name="T50" fmla="*/ 4 w 283"/>
                    <a:gd name="T51" fmla="*/ 0 h 252"/>
                    <a:gd name="T52" fmla="*/ 4 w 283"/>
                    <a:gd name="T53" fmla="*/ 0 h 252"/>
                    <a:gd name="T54" fmla="*/ 4 w 283"/>
                    <a:gd name="T55" fmla="*/ 0 h 252"/>
                    <a:gd name="T56" fmla="*/ 4 w 283"/>
                    <a:gd name="T57" fmla="*/ 0 h 252"/>
                    <a:gd name="T58" fmla="*/ 3 w 283"/>
                    <a:gd name="T59" fmla="*/ 0 h 252"/>
                    <a:gd name="T60" fmla="*/ 3 w 283"/>
                    <a:gd name="T61" fmla="*/ 0 h 252"/>
                    <a:gd name="T62" fmla="*/ 3 w 283"/>
                    <a:gd name="T63" fmla="*/ 0 h 252"/>
                    <a:gd name="T64" fmla="*/ 3 w 283"/>
                    <a:gd name="T65" fmla="*/ 0 h 252"/>
                    <a:gd name="T66" fmla="*/ 2 w 283"/>
                    <a:gd name="T67" fmla="*/ 0 h 252"/>
                    <a:gd name="T68" fmla="*/ 2 w 283"/>
                    <a:gd name="T69" fmla="*/ 0 h 252"/>
                    <a:gd name="T70" fmla="*/ 2 w 283"/>
                    <a:gd name="T71" fmla="*/ 0 h 252"/>
                    <a:gd name="T72" fmla="*/ 2 w 283"/>
                    <a:gd name="T73" fmla="*/ 0 h 252"/>
                    <a:gd name="T74" fmla="*/ 1 w 283"/>
                    <a:gd name="T75" fmla="*/ 0 h 252"/>
                    <a:gd name="T76" fmla="*/ 1 w 283"/>
                    <a:gd name="T77" fmla="*/ 0 h 252"/>
                    <a:gd name="T78" fmla="*/ 1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1 w 283"/>
                    <a:gd name="T95" fmla="*/ 0 h 252"/>
                    <a:gd name="T96" fmla="*/ 1 w 283"/>
                    <a:gd name="T97" fmla="*/ 0 h 252"/>
                    <a:gd name="T98" fmla="*/ 1 w 283"/>
                    <a:gd name="T99" fmla="*/ 0 h 252"/>
                    <a:gd name="T100" fmla="*/ 1 w 283"/>
                    <a:gd name="T101" fmla="*/ 0 h 252"/>
                    <a:gd name="T102" fmla="*/ 1 w 283"/>
                    <a:gd name="T103" fmla="*/ 0 h 252"/>
                    <a:gd name="T104" fmla="*/ 2 w 283"/>
                    <a:gd name="T105" fmla="*/ 0 h 252"/>
                    <a:gd name="T106" fmla="*/ 2 w 283"/>
                    <a:gd name="T107" fmla="*/ 0 h 252"/>
                    <a:gd name="T108" fmla="*/ 2 w 283"/>
                    <a:gd name="T109" fmla="*/ 0 h 252"/>
                    <a:gd name="T110" fmla="*/ 2 w 283"/>
                    <a:gd name="T111" fmla="*/ 0 h 252"/>
                    <a:gd name="T112" fmla="*/ 3 w 283"/>
                    <a:gd name="T113" fmla="*/ 0 h 252"/>
                    <a:gd name="T114" fmla="*/ 3 w 283"/>
                    <a:gd name="T115" fmla="*/ 0 h 252"/>
                    <a:gd name="T116" fmla="*/ 3 w 283"/>
                    <a:gd name="T117" fmla="*/ 0 h 252"/>
                    <a:gd name="T118" fmla="*/ 3 w 283"/>
                    <a:gd name="T119" fmla="*/ 0 h 252"/>
                    <a:gd name="T120" fmla="*/ 3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 name="Freeform 1085">
                  <a:extLst>
                    <a:ext uri="{FF2B5EF4-FFF2-40B4-BE49-F238E27FC236}">
                      <a16:creationId xmlns:a16="http://schemas.microsoft.com/office/drawing/2014/main" id="{E96BC270-E01D-A54D-A199-E0A0D1DF9928}"/>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1 h 238"/>
                    <a:gd name="T10" fmla="*/ 1 w 114"/>
                    <a:gd name="T11" fmla="*/ 1 h 238"/>
                    <a:gd name="T12" fmla="*/ 1 w 114"/>
                    <a:gd name="T13" fmla="*/ 1 h 238"/>
                    <a:gd name="T14" fmla="*/ 1 w 114"/>
                    <a:gd name="T15" fmla="*/ 1 h 238"/>
                    <a:gd name="T16" fmla="*/ 1 w 114"/>
                    <a:gd name="T17" fmla="*/ 1 h 238"/>
                    <a:gd name="T18" fmla="*/ 1 w 114"/>
                    <a:gd name="T19" fmla="*/ 1 h 238"/>
                    <a:gd name="T20" fmla="*/ 2 w 114"/>
                    <a:gd name="T21" fmla="*/ 1 h 238"/>
                    <a:gd name="T22" fmla="*/ 2 w 114"/>
                    <a:gd name="T23" fmla="*/ 1 h 238"/>
                    <a:gd name="T24" fmla="*/ 2 w 114"/>
                    <a:gd name="T25" fmla="*/ 1 h 238"/>
                    <a:gd name="T26" fmla="*/ 2 w 114"/>
                    <a:gd name="T27" fmla="*/ 1 h 238"/>
                    <a:gd name="T28" fmla="*/ 2 w 114"/>
                    <a:gd name="T29" fmla="*/ 1 h 238"/>
                    <a:gd name="T30" fmla="*/ 2 w 114"/>
                    <a:gd name="T31" fmla="*/ 1 h 238"/>
                    <a:gd name="T32" fmla="*/ 1 w 114"/>
                    <a:gd name="T33" fmla="*/ 1 h 238"/>
                    <a:gd name="T34" fmla="*/ 1 w 114"/>
                    <a:gd name="T35" fmla="*/ 1 h 238"/>
                    <a:gd name="T36" fmla="*/ 1 w 114"/>
                    <a:gd name="T37" fmla="*/ 0 h 238"/>
                    <a:gd name="T38" fmla="*/ 1 w 114"/>
                    <a:gd name="T39" fmla="*/ 0 h 238"/>
                    <a:gd name="T40" fmla="*/ 1 w 114"/>
                    <a:gd name="T41" fmla="*/ 0 h 238"/>
                    <a:gd name="T42" fmla="*/ 0 w 114"/>
                    <a:gd name="T43" fmla="*/ 0 h 238"/>
                    <a:gd name="T44" fmla="*/ 0 w 114"/>
                    <a:gd name="T45" fmla="*/ 0 h 238"/>
                    <a:gd name="T46" fmla="*/ 0 w 114"/>
                    <a:gd name="T47" fmla="*/ 0 h 238"/>
                    <a:gd name="T48" fmla="*/ 0 w 114"/>
                    <a:gd name="T49" fmla="*/ 0 h 238"/>
                    <a:gd name="T50" fmla="*/ 1 w 114"/>
                    <a:gd name="T51" fmla="*/ 0 h 238"/>
                    <a:gd name="T52" fmla="*/ 1 w 114"/>
                    <a:gd name="T53" fmla="*/ 0 h 238"/>
                    <a:gd name="T54" fmla="*/ 1 w 114"/>
                    <a:gd name="T55" fmla="*/ 0 h 238"/>
                    <a:gd name="T56" fmla="*/ 1 w 114"/>
                    <a:gd name="T57" fmla="*/ 0 h 238"/>
                    <a:gd name="T58" fmla="*/ 1 w 114"/>
                    <a:gd name="T59" fmla="*/ 0 h 238"/>
                    <a:gd name="T60" fmla="*/ 1 w 114"/>
                    <a:gd name="T61" fmla="*/ 0 h 238"/>
                    <a:gd name="T62" fmla="*/ 2 w 114"/>
                    <a:gd name="T63" fmla="*/ 0 h 238"/>
                    <a:gd name="T64" fmla="*/ 2 w 114"/>
                    <a:gd name="T65" fmla="*/ 0 h 238"/>
                    <a:gd name="T66" fmla="*/ 2 w 114"/>
                    <a:gd name="T67" fmla="*/ 0 h 238"/>
                    <a:gd name="T68" fmla="*/ 1 w 114"/>
                    <a:gd name="T69" fmla="*/ 0 h 238"/>
                    <a:gd name="T70" fmla="*/ 1 w 114"/>
                    <a:gd name="T71" fmla="*/ 0 h 238"/>
                    <a:gd name="T72" fmla="*/ 1 w 114"/>
                    <a:gd name="T73" fmla="*/ 0 h 238"/>
                    <a:gd name="T74" fmla="*/ 1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 name="Freeform 1086">
                  <a:extLst>
                    <a:ext uri="{FF2B5EF4-FFF2-40B4-BE49-F238E27FC236}">
                      <a16:creationId xmlns:a16="http://schemas.microsoft.com/office/drawing/2014/main" id="{301EC4F3-E7AC-FC42-9208-7627C0C53478}"/>
                    </a:ext>
                  </a:extLst>
                </p:cNvPr>
                <p:cNvSpPr>
                  <a:spLocks/>
                </p:cNvSpPr>
                <p:nvPr/>
              </p:nvSpPr>
              <p:spPr bwMode="auto">
                <a:xfrm>
                  <a:off x="5330" y="2639"/>
                  <a:ext cx="87" cy="73"/>
                </a:xfrm>
                <a:custGeom>
                  <a:avLst/>
                  <a:gdLst>
                    <a:gd name="T0" fmla="*/ 3 w 246"/>
                    <a:gd name="T1" fmla="*/ 0 h 310"/>
                    <a:gd name="T2" fmla="*/ 4 w 246"/>
                    <a:gd name="T3" fmla="*/ 0 h 310"/>
                    <a:gd name="T4" fmla="*/ 4 w 246"/>
                    <a:gd name="T5" fmla="*/ 0 h 310"/>
                    <a:gd name="T6" fmla="*/ 4 w 246"/>
                    <a:gd name="T7" fmla="*/ 0 h 310"/>
                    <a:gd name="T8" fmla="*/ 3 w 246"/>
                    <a:gd name="T9" fmla="*/ 1 h 310"/>
                    <a:gd name="T10" fmla="*/ 3 w 246"/>
                    <a:gd name="T11" fmla="*/ 1 h 310"/>
                    <a:gd name="T12" fmla="*/ 2 w 246"/>
                    <a:gd name="T13" fmla="*/ 1 h 310"/>
                    <a:gd name="T14" fmla="*/ 2 w 246"/>
                    <a:gd name="T15" fmla="*/ 1 h 310"/>
                    <a:gd name="T16" fmla="*/ 2 w 246"/>
                    <a:gd name="T17" fmla="*/ 1 h 310"/>
                    <a:gd name="T18" fmla="*/ 2 w 246"/>
                    <a:gd name="T19" fmla="*/ 1 h 310"/>
                    <a:gd name="T20" fmla="*/ 2 w 246"/>
                    <a:gd name="T21" fmla="*/ 1 h 310"/>
                    <a:gd name="T22" fmla="*/ 2 w 246"/>
                    <a:gd name="T23" fmla="*/ 1 h 310"/>
                    <a:gd name="T24" fmla="*/ 2 w 246"/>
                    <a:gd name="T25" fmla="*/ 1 h 310"/>
                    <a:gd name="T26" fmla="*/ 2 w 246"/>
                    <a:gd name="T27" fmla="*/ 1 h 310"/>
                    <a:gd name="T28" fmla="*/ 2 w 246"/>
                    <a:gd name="T29" fmla="*/ 1 h 310"/>
                    <a:gd name="T30" fmla="*/ 3 w 246"/>
                    <a:gd name="T31" fmla="*/ 1 h 310"/>
                    <a:gd name="T32" fmla="*/ 3 w 246"/>
                    <a:gd name="T33" fmla="*/ 1 h 310"/>
                    <a:gd name="T34" fmla="*/ 4 w 246"/>
                    <a:gd name="T35" fmla="*/ 1 h 310"/>
                    <a:gd name="T36" fmla="*/ 4 w 246"/>
                    <a:gd name="T37" fmla="*/ 0 h 310"/>
                    <a:gd name="T38" fmla="*/ 4 w 246"/>
                    <a:gd name="T39" fmla="*/ 0 h 310"/>
                    <a:gd name="T40" fmla="*/ 4 w 246"/>
                    <a:gd name="T41" fmla="*/ 0 h 310"/>
                    <a:gd name="T42" fmla="*/ 3 w 246"/>
                    <a:gd name="T43" fmla="*/ 0 h 310"/>
                    <a:gd name="T44" fmla="*/ 3 w 246"/>
                    <a:gd name="T45" fmla="*/ 0 h 310"/>
                    <a:gd name="T46" fmla="*/ 2 w 246"/>
                    <a:gd name="T47" fmla="*/ 0 h 310"/>
                    <a:gd name="T48" fmla="*/ 2 w 246"/>
                    <a:gd name="T49" fmla="*/ 0 h 310"/>
                    <a:gd name="T50" fmla="*/ 1 w 246"/>
                    <a:gd name="T51" fmla="*/ 0 h 310"/>
                    <a:gd name="T52" fmla="*/ 1 w 246"/>
                    <a:gd name="T53" fmla="*/ 0 h 310"/>
                    <a:gd name="T54" fmla="*/ 1 w 246"/>
                    <a:gd name="T55" fmla="*/ 0 h 310"/>
                    <a:gd name="T56" fmla="*/ 0 w 246"/>
                    <a:gd name="T57" fmla="*/ 0 h 310"/>
                    <a:gd name="T58" fmla="*/ 0 w 246"/>
                    <a:gd name="T59" fmla="*/ 0 h 310"/>
                    <a:gd name="T60" fmla="*/ 0 w 246"/>
                    <a:gd name="T61" fmla="*/ 0 h 310"/>
                    <a:gd name="T62" fmla="*/ 0 w 246"/>
                    <a:gd name="T63" fmla="*/ 0 h 310"/>
                    <a:gd name="T64" fmla="*/ 1 w 246"/>
                    <a:gd name="T65" fmla="*/ 0 h 310"/>
                    <a:gd name="T66" fmla="*/ 1 w 246"/>
                    <a:gd name="T67" fmla="*/ 0 h 310"/>
                    <a:gd name="T68" fmla="*/ 2 w 246"/>
                    <a:gd name="T69" fmla="*/ 0 h 310"/>
                    <a:gd name="T70" fmla="*/ 2 w 246"/>
                    <a:gd name="T71" fmla="*/ 0 h 310"/>
                    <a:gd name="T72" fmla="*/ 2 w 246"/>
                    <a:gd name="T73" fmla="*/ 0 h 310"/>
                    <a:gd name="T74" fmla="*/ 3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 name="Freeform 1087">
                  <a:extLst>
                    <a:ext uri="{FF2B5EF4-FFF2-40B4-BE49-F238E27FC236}">
                      <a16:creationId xmlns:a16="http://schemas.microsoft.com/office/drawing/2014/main" id="{E001CE04-9C2C-C345-B535-B9A31AEDFC8A}"/>
                    </a:ext>
                  </a:extLst>
                </p:cNvPr>
                <p:cNvSpPr>
                  <a:spLocks/>
                </p:cNvSpPr>
                <p:nvPr/>
              </p:nvSpPr>
              <p:spPr bwMode="auto">
                <a:xfrm>
                  <a:off x="5115" y="2660"/>
                  <a:ext cx="69" cy="55"/>
                </a:xfrm>
                <a:custGeom>
                  <a:avLst/>
                  <a:gdLst>
                    <a:gd name="T0" fmla="*/ 1 w 198"/>
                    <a:gd name="T1" fmla="*/ 0 h 236"/>
                    <a:gd name="T2" fmla="*/ 1 w 198"/>
                    <a:gd name="T3" fmla="*/ 0 h 236"/>
                    <a:gd name="T4" fmla="*/ 1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1 h 236"/>
                    <a:gd name="T24" fmla="*/ 1 w 198"/>
                    <a:gd name="T25" fmla="*/ 1 h 236"/>
                    <a:gd name="T26" fmla="*/ 1 w 198"/>
                    <a:gd name="T27" fmla="*/ 1 h 236"/>
                    <a:gd name="T28" fmla="*/ 1 w 198"/>
                    <a:gd name="T29" fmla="*/ 1 h 236"/>
                    <a:gd name="T30" fmla="*/ 2 w 198"/>
                    <a:gd name="T31" fmla="*/ 1 h 236"/>
                    <a:gd name="T32" fmla="*/ 2 w 198"/>
                    <a:gd name="T33" fmla="*/ 1 h 236"/>
                    <a:gd name="T34" fmla="*/ 2 w 198"/>
                    <a:gd name="T35" fmla="*/ 1 h 236"/>
                    <a:gd name="T36" fmla="*/ 2 w 198"/>
                    <a:gd name="T37" fmla="*/ 1 h 236"/>
                    <a:gd name="T38" fmla="*/ 2 w 198"/>
                    <a:gd name="T39" fmla="*/ 1 h 236"/>
                    <a:gd name="T40" fmla="*/ 2 w 198"/>
                    <a:gd name="T41" fmla="*/ 1 h 236"/>
                    <a:gd name="T42" fmla="*/ 2 w 198"/>
                    <a:gd name="T43" fmla="*/ 1 h 236"/>
                    <a:gd name="T44" fmla="*/ 2 w 198"/>
                    <a:gd name="T45" fmla="*/ 1 h 236"/>
                    <a:gd name="T46" fmla="*/ 2 w 198"/>
                    <a:gd name="T47" fmla="*/ 1 h 236"/>
                    <a:gd name="T48" fmla="*/ 2 w 198"/>
                    <a:gd name="T49" fmla="*/ 1 h 236"/>
                    <a:gd name="T50" fmla="*/ 2 w 198"/>
                    <a:gd name="T51" fmla="*/ 1 h 236"/>
                    <a:gd name="T52" fmla="*/ 2 w 198"/>
                    <a:gd name="T53" fmla="*/ 1 h 236"/>
                    <a:gd name="T54" fmla="*/ 2 w 198"/>
                    <a:gd name="T55" fmla="*/ 1 h 236"/>
                    <a:gd name="T56" fmla="*/ 2 w 198"/>
                    <a:gd name="T57" fmla="*/ 1 h 236"/>
                    <a:gd name="T58" fmla="*/ 1 w 198"/>
                    <a:gd name="T59" fmla="*/ 1 h 236"/>
                    <a:gd name="T60" fmla="*/ 1 w 198"/>
                    <a:gd name="T61" fmla="*/ 1 h 236"/>
                    <a:gd name="T62" fmla="*/ 1 w 198"/>
                    <a:gd name="T63" fmla="*/ 1 h 236"/>
                    <a:gd name="T64" fmla="*/ 1 w 198"/>
                    <a:gd name="T65" fmla="*/ 1 h 236"/>
                    <a:gd name="T66" fmla="*/ 1 w 198"/>
                    <a:gd name="T67" fmla="*/ 1 h 236"/>
                    <a:gd name="T68" fmla="*/ 1 w 198"/>
                    <a:gd name="T69" fmla="*/ 1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1 w 198"/>
                    <a:gd name="T83" fmla="*/ 0 h 236"/>
                    <a:gd name="T84" fmla="*/ 1 w 198"/>
                    <a:gd name="T85" fmla="*/ 0 h 236"/>
                    <a:gd name="T86" fmla="*/ 1 w 198"/>
                    <a:gd name="T87" fmla="*/ 0 h 236"/>
                    <a:gd name="T88" fmla="*/ 1 w 198"/>
                    <a:gd name="T89" fmla="*/ 0 h 236"/>
                    <a:gd name="T90" fmla="*/ 1 w 198"/>
                    <a:gd name="T91" fmla="*/ 0 h 236"/>
                    <a:gd name="T92" fmla="*/ 2 w 198"/>
                    <a:gd name="T93" fmla="*/ 0 h 236"/>
                    <a:gd name="T94" fmla="*/ 2 w 198"/>
                    <a:gd name="T95" fmla="*/ 0 h 236"/>
                    <a:gd name="T96" fmla="*/ 2 w 198"/>
                    <a:gd name="T97" fmla="*/ 0 h 236"/>
                    <a:gd name="T98" fmla="*/ 2 w 198"/>
                    <a:gd name="T99" fmla="*/ 0 h 236"/>
                    <a:gd name="T100" fmla="*/ 2 w 198"/>
                    <a:gd name="T101" fmla="*/ 0 h 236"/>
                    <a:gd name="T102" fmla="*/ 3 w 198"/>
                    <a:gd name="T103" fmla="*/ 0 h 236"/>
                    <a:gd name="T104" fmla="*/ 3 w 198"/>
                    <a:gd name="T105" fmla="*/ 0 h 236"/>
                    <a:gd name="T106" fmla="*/ 3 w 198"/>
                    <a:gd name="T107" fmla="*/ 0 h 236"/>
                    <a:gd name="T108" fmla="*/ 3 w 198"/>
                    <a:gd name="T109" fmla="*/ 0 h 236"/>
                    <a:gd name="T110" fmla="*/ 2 w 198"/>
                    <a:gd name="T111" fmla="*/ 0 h 236"/>
                    <a:gd name="T112" fmla="*/ 2 w 198"/>
                    <a:gd name="T113" fmla="*/ 0 h 236"/>
                    <a:gd name="T114" fmla="*/ 2 w 198"/>
                    <a:gd name="T115" fmla="*/ 0 h 236"/>
                    <a:gd name="T116" fmla="*/ 2 w 198"/>
                    <a:gd name="T117" fmla="*/ 0 h 236"/>
                    <a:gd name="T118" fmla="*/ 1 w 198"/>
                    <a:gd name="T119" fmla="*/ 0 h 236"/>
                    <a:gd name="T120" fmla="*/ 1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51" name="Freeform 1088">
                  <a:extLst>
                    <a:ext uri="{FF2B5EF4-FFF2-40B4-BE49-F238E27FC236}">
                      <a16:creationId xmlns:a16="http://schemas.microsoft.com/office/drawing/2014/main" id="{AD192F83-BA66-9645-BB80-A6F5FA1CB8B7}"/>
                    </a:ext>
                  </a:extLst>
                </p:cNvPr>
                <p:cNvSpPr>
                  <a:spLocks/>
                </p:cNvSpPr>
                <p:nvPr/>
              </p:nvSpPr>
              <p:spPr bwMode="auto">
                <a:xfrm>
                  <a:off x="5233" y="2660"/>
                  <a:ext cx="47" cy="42"/>
                </a:xfrm>
                <a:custGeom>
                  <a:avLst/>
                  <a:gdLst>
                    <a:gd name="T0" fmla="*/ 2 w 128"/>
                    <a:gd name="T1" fmla="*/ 0 h 183"/>
                    <a:gd name="T2" fmla="*/ 2 w 128"/>
                    <a:gd name="T3" fmla="*/ 0 h 183"/>
                    <a:gd name="T4" fmla="*/ 2 w 128"/>
                    <a:gd name="T5" fmla="*/ 0 h 183"/>
                    <a:gd name="T6" fmla="*/ 2 w 128"/>
                    <a:gd name="T7" fmla="*/ 0 h 183"/>
                    <a:gd name="T8" fmla="*/ 1 w 128"/>
                    <a:gd name="T9" fmla="*/ 0 h 183"/>
                    <a:gd name="T10" fmla="*/ 1 w 128"/>
                    <a:gd name="T11" fmla="*/ 0 h 183"/>
                    <a:gd name="T12" fmla="*/ 1 w 128"/>
                    <a:gd name="T13" fmla="*/ 0 h 183"/>
                    <a:gd name="T14" fmla="*/ 1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1 w 128"/>
                    <a:gd name="T31" fmla="*/ 0 h 183"/>
                    <a:gd name="T32" fmla="*/ 1 w 128"/>
                    <a:gd name="T33" fmla="*/ 0 h 183"/>
                    <a:gd name="T34" fmla="*/ 1 w 128"/>
                    <a:gd name="T35" fmla="*/ 0 h 183"/>
                    <a:gd name="T36" fmla="*/ 1 w 128"/>
                    <a:gd name="T37" fmla="*/ 0 h 183"/>
                    <a:gd name="T38" fmla="*/ 1 w 128"/>
                    <a:gd name="T39" fmla="*/ 0 h 183"/>
                    <a:gd name="T40" fmla="*/ 2 w 128"/>
                    <a:gd name="T41" fmla="*/ 0 h 183"/>
                    <a:gd name="T42" fmla="*/ 2 w 128"/>
                    <a:gd name="T43" fmla="*/ 0 h 183"/>
                    <a:gd name="T44" fmla="*/ 2 w 128"/>
                    <a:gd name="T45" fmla="*/ 0 h 183"/>
                    <a:gd name="T46" fmla="*/ 2 w 128"/>
                    <a:gd name="T47" fmla="*/ 0 h 183"/>
                    <a:gd name="T48" fmla="*/ 2 w 128"/>
                    <a:gd name="T49" fmla="*/ 0 h 183"/>
                    <a:gd name="T50" fmla="*/ 2 w 128"/>
                    <a:gd name="T51" fmla="*/ 0 h 183"/>
                    <a:gd name="T52" fmla="*/ 2 w 128"/>
                    <a:gd name="T53" fmla="*/ 0 h 183"/>
                    <a:gd name="T54" fmla="*/ 1 w 128"/>
                    <a:gd name="T55" fmla="*/ 0 h 183"/>
                    <a:gd name="T56" fmla="*/ 1 w 128"/>
                    <a:gd name="T57" fmla="*/ 0 h 183"/>
                    <a:gd name="T58" fmla="*/ 1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1 w 128"/>
                    <a:gd name="T71" fmla="*/ 0 h 183"/>
                    <a:gd name="T72" fmla="*/ 1 w 128"/>
                    <a:gd name="T73" fmla="*/ 0 h 183"/>
                    <a:gd name="T74" fmla="*/ 1 w 128"/>
                    <a:gd name="T75" fmla="*/ 0 h 183"/>
                    <a:gd name="T76" fmla="*/ 1 w 128"/>
                    <a:gd name="T77" fmla="*/ 0 h 183"/>
                    <a:gd name="T78" fmla="*/ 2 w 128"/>
                    <a:gd name="T79" fmla="*/ 0 h 183"/>
                    <a:gd name="T80" fmla="*/ 2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52" name="Freeform 1089">
                  <a:extLst>
                    <a:ext uri="{FF2B5EF4-FFF2-40B4-BE49-F238E27FC236}">
                      <a16:creationId xmlns:a16="http://schemas.microsoft.com/office/drawing/2014/main" id="{046C0DC8-556B-874F-A9A5-923502AE376E}"/>
                    </a:ext>
                  </a:extLst>
                </p:cNvPr>
                <p:cNvSpPr>
                  <a:spLocks/>
                </p:cNvSpPr>
                <p:nvPr/>
              </p:nvSpPr>
              <p:spPr bwMode="auto">
                <a:xfrm>
                  <a:off x="5070" y="2650"/>
                  <a:ext cx="112" cy="88"/>
                </a:xfrm>
                <a:custGeom>
                  <a:avLst/>
                  <a:gdLst>
                    <a:gd name="T0" fmla="*/ 1 w 323"/>
                    <a:gd name="T1" fmla="*/ 0 h 379"/>
                    <a:gd name="T2" fmla="*/ 1 w 323"/>
                    <a:gd name="T3" fmla="*/ 0 h 379"/>
                    <a:gd name="T4" fmla="*/ 0 w 323"/>
                    <a:gd name="T5" fmla="*/ 0 h 379"/>
                    <a:gd name="T6" fmla="*/ 0 w 323"/>
                    <a:gd name="T7" fmla="*/ 1 h 379"/>
                    <a:gd name="T8" fmla="*/ 0 w 323"/>
                    <a:gd name="T9" fmla="*/ 1 h 379"/>
                    <a:gd name="T10" fmla="*/ 0 w 323"/>
                    <a:gd name="T11" fmla="*/ 1 h 379"/>
                    <a:gd name="T12" fmla="*/ 0 w 323"/>
                    <a:gd name="T13" fmla="*/ 1 h 379"/>
                    <a:gd name="T14" fmla="*/ 0 w 323"/>
                    <a:gd name="T15" fmla="*/ 1 h 379"/>
                    <a:gd name="T16" fmla="*/ 1 w 323"/>
                    <a:gd name="T17" fmla="*/ 1 h 379"/>
                    <a:gd name="T18" fmla="*/ 1 w 323"/>
                    <a:gd name="T19" fmla="*/ 1 h 379"/>
                    <a:gd name="T20" fmla="*/ 2 w 323"/>
                    <a:gd name="T21" fmla="*/ 1 h 379"/>
                    <a:gd name="T22" fmla="*/ 2 w 323"/>
                    <a:gd name="T23" fmla="*/ 1 h 379"/>
                    <a:gd name="T24" fmla="*/ 3 w 323"/>
                    <a:gd name="T25" fmla="*/ 1 h 379"/>
                    <a:gd name="T26" fmla="*/ 3 w 323"/>
                    <a:gd name="T27" fmla="*/ 1 h 379"/>
                    <a:gd name="T28" fmla="*/ 4 w 323"/>
                    <a:gd name="T29" fmla="*/ 1 h 379"/>
                    <a:gd name="T30" fmla="*/ 4 w 323"/>
                    <a:gd name="T31" fmla="*/ 1 h 379"/>
                    <a:gd name="T32" fmla="*/ 5 w 323"/>
                    <a:gd name="T33" fmla="*/ 1 h 379"/>
                    <a:gd name="T34" fmla="*/ 5 w 323"/>
                    <a:gd name="T35" fmla="*/ 1 h 379"/>
                    <a:gd name="T36" fmla="*/ 5 w 323"/>
                    <a:gd name="T37" fmla="*/ 1 h 379"/>
                    <a:gd name="T38" fmla="*/ 5 w 323"/>
                    <a:gd name="T39" fmla="*/ 1 h 379"/>
                    <a:gd name="T40" fmla="*/ 4 w 323"/>
                    <a:gd name="T41" fmla="*/ 1 h 379"/>
                    <a:gd name="T42" fmla="*/ 4 w 323"/>
                    <a:gd name="T43" fmla="*/ 1 h 379"/>
                    <a:gd name="T44" fmla="*/ 3 w 323"/>
                    <a:gd name="T45" fmla="*/ 1 h 379"/>
                    <a:gd name="T46" fmla="*/ 3 w 323"/>
                    <a:gd name="T47" fmla="*/ 1 h 379"/>
                    <a:gd name="T48" fmla="*/ 2 w 323"/>
                    <a:gd name="T49" fmla="*/ 1 h 379"/>
                    <a:gd name="T50" fmla="*/ 2 w 323"/>
                    <a:gd name="T51" fmla="*/ 1 h 379"/>
                    <a:gd name="T52" fmla="*/ 2 w 323"/>
                    <a:gd name="T53" fmla="*/ 1 h 379"/>
                    <a:gd name="T54" fmla="*/ 1 w 323"/>
                    <a:gd name="T55" fmla="*/ 1 h 379"/>
                    <a:gd name="T56" fmla="*/ 1 w 323"/>
                    <a:gd name="T57" fmla="*/ 1 h 379"/>
                    <a:gd name="T58" fmla="*/ 0 w 323"/>
                    <a:gd name="T59" fmla="*/ 1 h 379"/>
                    <a:gd name="T60" fmla="*/ 0 w 323"/>
                    <a:gd name="T61" fmla="*/ 1 h 379"/>
                    <a:gd name="T62" fmla="*/ 1 w 323"/>
                    <a:gd name="T63" fmla="*/ 1 h 379"/>
                    <a:gd name="T64" fmla="*/ 1 w 323"/>
                    <a:gd name="T65" fmla="*/ 0 h 379"/>
                    <a:gd name="T66" fmla="*/ 1 w 323"/>
                    <a:gd name="T67" fmla="*/ 0 h 379"/>
                    <a:gd name="T68" fmla="*/ 1 w 323"/>
                    <a:gd name="T69" fmla="*/ 0 h 379"/>
                    <a:gd name="T70" fmla="*/ 2 w 323"/>
                    <a:gd name="T71" fmla="*/ 0 h 379"/>
                    <a:gd name="T72" fmla="*/ 2 w 323"/>
                    <a:gd name="T73" fmla="*/ 0 h 379"/>
                    <a:gd name="T74" fmla="*/ 3 w 323"/>
                    <a:gd name="T75" fmla="*/ 0 h 379"/>
                    <a:gd name="T76" fmla="*/ 3 w 323"/>
                    <a:gd name="T77" fmla="*/ 0 h 379"/>
                    <a:gd name="T78" fmla="*/ 4 w 323"/>
                    <a:gd name="T79" fmla="*/ 0 h 379"/>
                    <a:gd name="T80" fmla="*/ 4 w 323"/>
                    <a:gd name="T81" fmla="*/ 0 h 379"/>
                    <a:gd name="T82" fmla="*/ 3 w 323"/>
                    <a:gd name="T83" fmla="*/ 0 h 379"/>
                    <a:gd name="T84" fmla="*/ 3 w 323"/>
                    <a:gd name="T85" fmla="*/ 0 h 379"/>
                    <a:gd name="T86" fmla="*/ 2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53" name="Freeform 1090">
                  <a:extLst>
                    <a:ext uri="{FF2B5EF4-FFF2-40B4-BE49-F238E27FC236}">
                      <a16:creationId xmlns:a16="http://schemas.microsoft.com/office/drawing/2014/main" id="{94860442-C469-F240-9D81-2939B1B34AF5}"/>
                    </a:ext>
                  </a:extLst>
                </p:cNvPr>
                <p:cNvSpPr>
                  <a:spLocks/>
                </p:cNvSpPr>
                <p:nvPr/>
              </p:nvSpPr>
              <p:spPr bwMode="auto">
                <a:xfrm>
                  <a:off x="5229" y="2647"/>
                  <a:ext cx="99" cy="59"/>
                </a:xfrm>
                <a:custGeom>
                  <a:avLst/>
                  <a:gdLst>
                    <a:gd name="T0" fmla="*/ 4 w 282"/>
                    <a:gd name="T1" fmla="*/ 0 h 253"/>
                    <a:gd name="T2" fmla="*/ 4 w 282"/>
                    <a:gd name="T3" fmla="*/ 0 h 253"/>
                    <a:gd name="T4" fmla="*/ 4 w 282"/>
                    <a:gd name="T5" fmla="*/ 0 h 253"/>
                    <a:gd name="T6" fmla="*/ 4 w 282"/>
                    <a:gd name="T7" fmla="*/ 0 h 253"/>
                    <a:gd name="T8" fmla="*/ 4 w 282"/>
                    <a:gd name="T9" fmla="*/ 0 h 253"/>
                    <a:gd name="T10" fmla="*/ 4 w 282"/>
                    <a:gd name="T11" fmla="*/ 0 h 253"/>
                    <a:gd name="T12" fmla="*/ 4 w 282"/>
                    <a:gd name="T13" fmla="*/ 0 h 253"/>
                    <a:gd name="T14" fmla="*/ 4 w 282"/>
                    <a:gd name="T15" fmla="*/ 0 h 253"/>
                    <a:gd name="T16" fmla="*/ 4 w 282"/>
                    <a:gd name="T17" fmla="*/ 0 h 253"/>
                    <a:gd name="T18" fmla="*/ 4 w 282"/>
                    <a:gd name="T19" fmla="*/ 1 h 253"/>
                    <a:gd name="T20" fmla="*/ 3 w 282"/>
                    <a:gd name="T21" fmla="*/ 1 h 253"/>
                    <a:gd name="T22" fmla="*/ 3 w 282"/>
                    <a:gd name="T23" fmla="*/ 1 h 253"/>
                    <a:gd name="T24" fmla="*/ 3 w 282"/>
                    <a:gd name="T25" fmla="*/ 1 h 253"/>
                    <a:gd name="T26" fmla="*/ 3 w 282"/>
                    <a:gd name="T27" fmla="*/ 1 h 253"/>
                    <a:gd name="T28" fmla="*/ 3 w 282"/>
                    <a:gd name="T29" fmla="*/ 1 h 253"/>
                    <a:gd name="T30" fmla="*/ 3 w 282"/>
                    <a:gd name="T31" fmla="*/ 1 h 253"/>
                    <a:gd name="T32" fmla="*/ 3 w 282"/>
                    <a:gd name="T33" fmla="*/ 1 h 253"/>
                    <a:gd name="T34" fmla="*/ 3 w 282"/>
                    <a:gd name="T35" fmla="*/ 1 h 253"/>
                    <a:gd name="T36" fmla="*/ 3 w 282"/>
                    <a:gd name="T37" fmla="*/ 1 h 253"/>
                    <a:gd name="T38" fmla="*/ 3 w 282"/>
                    <a:gd name="T39" fmla="*/ 1 h 253"/>
                    <a:gd name="T40" fmla="*/ 3 w 282"/>
                    <a:gd name="T41" fmla="*/ 1 h 253"/>
                    <a:gd name="T42" fmla="*/ 4 w 282"/>
                    <a:gd name="T43" fmla="*/ 1 h 253"/>
                    <a:gd name="T44" fmla="*/ 4 w 282"/>
                    <a:gd name="T45" fmla="*/ 1 h 253"/>
                    <a:gd name="T46" fmla="*/ 4 w 282"/>
                    <a:gd name="T47" fmla="*/ 0 h 253"/>
                    <a:gd name="T48" fmla="*/ 4 w 282"/>
                    <a:gd name="T49" fmla="*/ 0 h 253"/>
                    <a:gd name="T50" fmla="*/ 4 w 282"/>
                    <a:gd name="T51" fmla="*/ 0 h 253"/>
                    <a:gd name="T52" fmla="*/ 4 w 282"/>
                    <a:gd name="T53" fmla="*/ 0 h 253"/>
                    <a:gd name="T54" fmla="*/ 4 w 282"/>
                    <a:gd name="T55" fmla="*/ 0 h 253"/>
                    <a:gd name="T56" fmla="*/ 4 w 282"/>
                    <a:gd name="T57" fmla="*/ 0 h 253"/>
                    <a:gd name="T58" fmla="*/ 4 w 282"/>
                    <a:gd name="T59" fmla="*/ 0 h 253"/>
                    <a:gd name="T60" fmla="*/ 3 w 282"/>
                    <a:gd name="T61" fmla="*/ 0 h 253"/>
                    <a:gd name="T62" fmla="*/ 3 w 282"/>
                    <a:gd name="T63" fmla="*/ 0 h 253"/>
                    <a:gd name="T64" fmla="*/ 3 w 282"/>
                    <a:gd name="T65" fmla="*/ 0 h 253"/>
                    <a:gd name="T66" fmla="*/ 2 w 282"/>
                    <a:gd name="T67" fmla="*/ 0 h 253"/>
                    <a:gd name="T68" fmla="*/ 2 w 282"/>
                    <a:gd name="T69" fmla="*/ 0 h 253"/>
                    <a:gd name="T70" fmla="*/ 2 w 282"/>
                    <a:gd name="T71" fmla="*/ 0 h 253"/>
                    <a:gd name="T72" fmla="*/ 1 w 282"/>
                    <a:gd name="T73" fmla="*/ 0 h 253"/>
                    <a:gd name="T74" fmla="*/ 1 w 282"/>
                    <a:gd name="T75" fmla="*/ 0 h 253"/>
                    <a:gd name="T76" fmla="*/ 1 w 282"/>
                    <a:gd name="T77" fmla="*/ 0 h 253"/>
                    <a:gd name="T78" fmla="*/ 1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1 w 282"/>
                    <a:gd name="T95" fmla="*/ 0 h 253"/>
                    <a:gd name="T96" fmla="*/ 1 w 282"/>
                    <a:gd name="T97" fmla="*/ 0 h 253"/>
                    <a:gd name="T98" fmla="*/ 1 w 282"/>
                    <a:gd name="T99" fmla="*/ 0 h 253"/>
                    <a:gd name="T100" fmla="*/ 1 w 282"/>
                    <a:gd name="T101" fmla="*/ 0 h 253"/>
                    <a:gd name="T102" fmla="*/ 1 w 282"/>
                    <a:gd name="T103" fmla="*/ 0 h 253"/>
                    <a:gd name="T104" fmla="*/ 2 w 282"/>
                    <a:gd name="T105" fmla="*/ 0 h 253"/>
                    <a:gd name="T106" fmla="*/ 2 w 282"/>
                    <a:gd name="T107" fmla="*/ 0 h 253"/>
                    <a:gd name="T108" fmla="*/ 2 w 282"/>
                    <a:gd name="T109" fmla="*/ 0 h 253"/>
                    <a:gd name="T110" fmla="*/ 2 w 282"/>
                    <a:gd name="T111" fmla="*/ 0 h 253"/>
                    <a:gd name="T112" fmla="*/ 3 w 282"/>
                    <a:gd name="T113" fmla="*/ 0 h 253"/>
                    <a:gd name="T114" fmla="*/ 3 w 282"/>
                    <a:gd name="T115" fmla="*/ 0 h 253"/>
                    <a:gd name="T116" fmla="*/ 3 w 282"/>
                    <a:gd name="T117" fmla="*/ 0 h 253"/>
                    <a:gd name="T118" fmla="*/ 3 w 282"/>
                    <a:gd name="T119" fmla="*/ 0 h 253"/>
                    <a:gd name="T120" fmla="*/ 4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54" name="Freeform 1091">
                  <a:extLst>
                    <a:ext uri="{FF2B5EF4-FFF2-40B4-BE49-F238E27FC236}">
                      <a16:creationId xmlns:a16="http://schemas.microsoft.com/office/drawing/2014/main" id="{A062424B-DA92-CA4E-AEA4-68D5826E8E23}"/>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1 w 115"/>
                    <a:gd name="T11" fmla="*/ 1 h 236"/>
                    <a:gd name="T12" fmla="*/ 1 w 115"/>
                    <a:gd name="T13" fmla="*/ 1 h 236"/>
                    <a:gd name="T14" fmla="*/ 1 w 115"/>
                    <a:gd name="T15" fmla="*/ 1 h 236"/>
                    <a:gd name="T16" fmla="*/ 1 w 115"/>
                    <a:gd name="T17" fmla="*/ 1 h 236"/>
                    <a:gd name="T18" fmla="*/ 1 w 115"/>
                    <a:gd name="T19" fmla="*/ 1 h 236"/>
                    <a:gd name="T20" fmla="*/ 2 w 115"/>
                    <a:gd name="T21" fmla="*/ 1 h 236"/>
                    <a:gd name="T22" fmla="*/ 2 w 115"/>
                    <a:gd name="T23" fmla="*/ 1 h 236"/>
                    <a:gd name="T24" fmla="*/ 2 w 115"/>
                    <a:gd name="T25" fmla="*/ 1 h 236"/>
                    <a:gd name="T26" fmla="*/ 2 w 115"/>
                    <a:gd name="T27" fmla="*/ 1 h 236"/>
                    <a:gd name="T28" fmla="*/ 2 w 115"/>
                    <a:gd name="T29" fmla="*/ 1 h 236"/>
                    <a:gd name="T30" fmla="*/ 2 w 115"/>
                    <a:gd name="T31" fmla="*/ 1 h 236"/>
                    <a:gd name="T32" fmla="*/ 1 w 115"/>
                    <a:gd name="T33" fmla="*/ 1 h 236"/>
                    <a:gd name="T34" fmla="*/ 1 w 115"/>
                    <a:gd name="T35" fmla="*/ 1 h 236"/>
                    <a:gd name="T36" fmla="*/ 1 w 115"/>
                    <a:gd name="T37" fmla="*/ 0 h 236"/>
                    <a:gd name="T38" fmla="*/ 1 w 115"/>
                    <a:gd name="T39" fmla="*/ 0 h 236"/>
                    <a:gd name="T40" fmla="*/ 1 w 115"/>
                    <a:gd name="T41" fmla="*/ 0 h 236"/>
                    <a:gd name="T42" fmla="*/ 0 w 115"/>
                    <a:gd name="T43" fmla="*/ 0 h 236"/>
                    <a:gd name="T44" fmla="*/ 0 w 115"/>
                    <a:gd name="T45" fmla="*/ 0 h 236"/>
                    <a:gd name="T46" fmla="*/ 0 w 115"/>
                    <a:gd name="T47" fmla="*/ 0 h 236"/>
                    <a:gd name="T48" fmla="*/ 0 w 115"/>
                    <a:gd name="T49" fmla="*/ 0 h 236"/>
                    <a:gd name="T50" fmla="*/ 1 w 115"/>
                    <a:gd name="T51" fmla="*/ 0 h 236"/>
                    <a:gd name="T52" fmla="*/ 1 w 115"/>
                    <a:gd name="T53" fmla="*/ 0 h 236"/>
                    <a:gd name="T54" fmla="*/ 1 w 115"/>
                    <a:gd name="T55" fmla="*/ 0 h 236"/>
                    <a:gd name="T56" fmla="*/ 1 w 115"/>
                    <a:gd name="T57" fmla="*/ 0 h 236"/>
                    <a:gd name="T58" fmla="*/ 1 w 115"/>
                    <a:gd name="T59" fmla="*/ 0 h 236"/>
                    <a:gd name="T60" fmla="*/ 2 w 115"/>
                    <a:gd name="T61" fmla="*/ 0 h 236"/>
                    <a:gd name="T62" fmla="*/ 2 w 115"/>
                    <a:gd name="T63" fmla="*/ 0 h 236"/>
                    <a:gd name="T64" fmla="*/ 2 w 115"/>
                    <a:gd name="T65" fmla="*/ 0 h 236"/>
                    <a:gd name="T66" fmla="*/ 1 w 115"/>
                    <a:gd name="T67" fmla="*/ 0 h 236"/>
                    <a:gd name="T68" fmla="*/ 1 w 115"/>
                    <a:gd name="T69" fmla="*/ 0 h 236"/>
                    <a:gd name="T70" fmla="*/ 1 w 115"/>
                    <a:gd name="T71" fmla="*/ 0 h 236"/>
                    <a:gd name="T72" fmla="*/ 1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55" name="Freeform 1092">
                  <a:extLst>
                    <a:ext uri="{FF2B5EF4-FFF2-40B4-BE49-F238E27FC236}">
                      <a16:creationId xmlns:a16="http://schemas.microsoft.com/office/drawing/2014/main" id="{609D8765-5AC1-7A46-8AC5-A226B64F7240}"/>
                    </a:ext>
                  </a:extLst>
                </p:cNvPr>
                <p:cNvSpPr>
                  <a:spLocks/>
                </p:cNvSpPr>
                <p:nvPr/>
              </p:nvSpPr>
              <p:spPr bwMode="auto">
                <a:xfrm>
                  <a:off x="5311" y="2643"/>
                  <a:ext cx="87" cy="73"/>
                </a:xfrm>
                <a:custGeom>
                  <a:avLst/>
                  <a:gdLst>
                    <a:gd name="T0" fmla="*/ 3 w 245"/>
                    <a:gd name="T1" fmla="*/ 0 h 310"/>
                    <a:gd name="T2" fmla="*/ 4 w 245"/>
                    <a:gd name="T3" fmla="*/ 0 h 310"/>
                    <a:gd name="T4" fmla="*/ 4 w 245"/>
                    <a:gd name="T5" fmla="*/ 0 h 310"/>
                    <a:gd name="T6" fmla="*/ 4 w 245"/>
                    <a:gd name="T7" fmla="*/ 0 h 310"/>
                    <a:gd name="T8" fmla="*/ 3 w 245"/>
                    <a:gd name="T9" fmla="*/ 1 h 310"/>
                    <a:gd name="T10" fmla="*/ 3 w 245"/>
                    <a:gd name="T11" fmla="*/ 1 h 310"/>
                    <a:gd name="T12" fmla="*/ 2 w 245"/>
                    <a:gd name="T13" fmla="*/ 1 h 310"/>
                    <a:gd name="T14" fmla="*/ 2 w 245"/>
                    <a:gd name="T15" fmla="*/ 1 h 310"/>
                    <a:gd name="T16" fmla="*/ 2 w 245"/>
                    <a:gd name="T17" fmla="*/ 1 h 310"/>
                    <a:gd name="T18" fmla="*/ 2 w 245"/>
                    <a:gd name="T19" fmla="*/ 1 h 310"/>
                    <a:gd name="T20" fmla="*/ 2 w 245"/>
                    <a:gd name="T21" fmla="*/ 1 h 310"/>
                    <a:gd name="T22" fmla="*/ 2 w 245"/>
                    <a:gd name="T23" fmla="*/ 1 h 310"/>
                    <a:gd name="T24" fmla="*/ 2 w 245"/>
                    <a:gd name="T25" fmla="*/ 1 h 310"/>
                    <a:gd name="T26" fmla="*/ 2 w 245"/>
                    <a:gd name="T27" fmla="*/ 1 h 310"/>
                    <a:gd name="T28" fmla="*/ 2 w 245"/>
                    <a:gd name="T29" fmla="*/ 1 h 310"/>
                    <a:gd name="T30" fmla="*/ 3 w 245"/>
                    <a:gd name="T31" fmla="*/ 1 h 310"/>
                    <a:gd name="T32" fmla="*/ 3 w 245"/>
                    <a:gd name="T33" fmla="*/ 1 h 310"/>
                    <a:gd name="T34" fmla="*/ 4 w 245"/>
                    <a:gd name="T35" fmla="*/ 1 h 310"/>
                    <a:gd name="T36" fmla="*/ 4 w 245"/>
                    <a:gd name="T37" fmla="*/ 0 h 310"/>
                    <a:gd name="T38" fmla="*/ 4 w 245"/>
                    <a:gd name="T39" fmla="*/ 0 h 310"/>
                    <a:gd name="T40" fmla="*/ 4 w 245"/>
                    <a:gd name="T41" fmla="*/ 0 h 310"/>
                    <a:gd name="T42" fmla="*/ 3 w 245"/>
                    <a:gd name="T43" fmla="*/ 0 h 310"/>
                    <a:gd name="T44" fmla="*/ 3 w 245"/>
                    <a:gd name="T45" fmla="*/ 0 h 310"/>
                    <a:gd name="T46" fmla="*/ 2 w 245"/>
                    <a:gd name="T47" fmla="*/ 0 h 310"/>
                    <a:gd name="T48" fmla="*/ 2 w 245"/>
                    <a:gd name="T49" fmla="*/ 0 h 310"/>
                    <a:gd name="T50" fmla="*/ 1 w 245"/>
                    <a:gd name="T51" fmla="*/ 0 h 310"/>
                    <a:gd name="T52" fmla="*/ 1 w 245"/>
                    <a:gd name="T53" fmla="*/ 0 h 310"/>
                    <a:gd name="T54" fmla="*/ 1 w 245"/>
                    <a:gd name="T55" fmla="*/ 0 h 310"/>
                    <a:gd name="T56" fmla="*/ 0 w 245"/>
                    <a:gd name="T57" fmla="*/ 0 h 310"/>
                    <a:gd name="T58" fmla="*/ 0 w 245"/>
                    <a:gd name="T59" fmla="*/ 0 h 310"/>
                    <a:gd name="T60" fmla="*/ 0 w 245"/>
                    <a:gd name="T61" fmla="*/ 0 h 310"/>
                    <a:gd name="T62" fmla="*/ 1 w 245"/>
                    <a:gd name="T63" fmla="*/ 0 h 310"/>
                    <a:gd name="T64" fmla="*/ 1 w 245"/>
                    <a:gd name="T65" fmla="*/ 0 h 310"/>
                    <a:gd name="T66" fmla="*/ 1 w 245"/>
                    <a:gd name="T67" fmla="*/ 0 h 310"/>
                    <a:gd name="T68" fmla="*/ 2 w 245"/>
                    <a:gd name="T69" fmla="*/ 0 h 310"/>
                    <a:gd name="T70" fmla="*/ 2 w 245"/>
                    <a:gd name="T71" fmla="*/ 0 h 310"/>
                    <a:gd name="T72" fmla="*/ 2 w 245"/>
                    <a:gd name="T73" fmla="*/ 0 h 310"/>
                    <a:gd name="T74" fmla="*/ 3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43" name="Picture 1093" descr="access_point_stylized_gray_small">
                <a:extLst>
                  <a:ext uri="{FF2B5EF4-FFF2-40B4-BE49-F238E27FC236}">
                    <a16:creationId xmlns:a16="http://schemas.microsoft.com/office/drawing/2014/main" id="{3A326835-49D4-3A4C-89D7-634BF5B647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Line 1094">
              <a:extLst>
                <a:ext uri="{FF2B5EF4-FFF2-40B4-BE49-F238E27FC236}">
                  <a16:creationId xmlns:a16="http://schemas.microsoft.com/office/drawing/2014/main" id="{0A39D80F-FEF0-E449-83D1-A418F6D93431}"/>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61" name="Group 1095">
              <a:extLst>
                <a:ext uri="{FF2B5EF4-FFF2-40B4-BE49-F238E27FC236}">
                  <a16:creationId xmlns:a16="http://schemas.microsoft.com/office/drawing/2014/main" id="{7A613D2C-E605-B240-A6CA-375FD3DB935B}"/>
                </a:ext>
              </a:extLst>
            </p:cNvPr>
            <p:cNvGrpSpPr>
              <a:grpSpLocks/>
            </p:cNvGrpSpPr>
            <p:nvPr/>
          </p:nvGrpSpPr>
          <p:grpSpPr bwMode="auto">
            <a:xfrm flipH="1">
              <a:off x="3638" y="2856"/>
              <a:ext cx="261" cy="235"/>
              <a:chOff x="2839" y="3501"/>
              <a:chExt cx="755" cy="803"/>
            </a:xfrm>
          </p:grpSpPr>
          <p:pic>
            <p:nvPicPr>
              <p:cNvPr id="240" name="Picture 1096" descr="desktop_computer_stylized_medium">
                <a:extLst>
                  <a:ext uri="{FF2B5EF4-FFF2-40B4-BE49-F238E27FC236}">
                    <a16:creationId xmlns:a16="http://schemas.microsoft.com/office/drawing/2014/main" id="{D7578EDF-DF58-EB4A-86DF-67406D6B3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097">
                <a:extLst>
                  <a:ext uri="{FF2B5EF4-FFF2-40B4-BE49-F238E27FC236}">
                    <a16:creationId xmlns:a16="http://schemas.microsoft.com/office/drawing/2014/main" id="{DEFA74AC-B0B9-8848-85D5-1A06B10087E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62" name="Group 1098">
              <a:extLst>
                <a:ext uri="{FF2B5EF4-FFF2-40B4-BE49-F238E27FC236}">
                  <a16:creationId xmlns:a16="http://schemas.microsoft.com/office/drawing/2014/main" id="{A156B298-09DB-BA47-B3BE-C105131804CA}"/>
                </a:ext>
              </a:extLst>
            </p:cNvPr>
            <p:cNvGrpSpPr>
              <a:grpSpLocks/>
            </p:cNvGrpSpPr>
            <p:nvPr/>
          </p:nvGrpSpPr>
          <p:grpSpPr bwMode="auto">
            <a:xfrm flipH="1">
              <a:off x="3438" y="3121"/>
              <a:ext cx="304" cy="256"/>
              <a:chOff x="2839" y="3501"/>
              <a:chExt cx="755" cy="803"/>
            </a:xfrm>
          </p:grpSpPr>
          <p:pic>
            <p:nvPicPr>
              <p:cNvPr id="238" name="Picture 1099" descr="desktop_computer_stylized_medium">
                <a:extLst>
                  <a:ext uri="{FF2B5EF4-FFF2-40B4-BE49-F238E27FC236}">
                    <a16:creationId xmlns:a16="http://schemas.microsoft.com/office/drawing/2014/main" id="{009735CE-4767-0E4F-AD8C-E52E057239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1100">
                <a:extLst>
                  <a:ext uri="{FF2B5EF4-FFF2-40B4-BE49-F238E27FC236}">
                    <a16:creationId xmlns:a16="http://schemas.microsoft.com/office/drawing/2014/main" id="{F35FD630-B9A5-0740-B833-3010AA0AB79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63" name="Group 1101">
              <a:extLst>
                <a:ext uri="{FF2B5EF4-FFF2-40B4-BE49-F238E27FC236}">
                  <a16:creationId xmlns:a16="http://schemas.microsoft.com/office/drawing/2014/main" id="{77E73453-1FF9-5B4B-B990-2EAA13F23842}"/>
                </a:ext>
              </a:extLst>
            </p:cNvPr>
            <p:cNvGrpSpPr>
              <a:grpSpLocks/>
            </p:cNvGrpSpPr>
            <p:nvPr/>
          </p:nvGrpSpPr>
          <p:grpSpPr bwMode="auto">
            <a:xfrm flipH="1">
              <a:off x="3739" y="3311"/>
              <a:ext cx="269" cy="220"/>
              <a:chOff x="2839" y="3501"/>
              <a:chExt cx="755" cy="803"/>
            </a:xfrm>
          </p:grpSpPr>
          <p:pic>
            <p:nvPicPr>
              <p:cNvPr id="236" name="Picture 1102" descr="desktop_computer_stylized_medium">
                <a:extLst>
                  <a:ext uri="{FF2B5EF4-FFF2-40B4-BE49-F238E27FC236}">
                    <a16:creationId xmlns:a16="http://schemas.microsoft.com/office/drawing/2014/main" id="{86429803-357B-6842-BD1B-A857105C4F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Freeform 1103">
                <a:extLst>
                  <a:ext uri="{FF2B5EF4-FFF2-40B4-BE49-F238E27FC236}">
                    <a16:creationId xmlns:a16="http://schemas.microsoft.com/office/drawing/2014/main" id="{9EE08F45-8640-3F4B-A6BC-60BD28647DD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64" name="Group 1104">
              <a:extLst>
                <a:ext uri="{FF2B5EF4-FFF2-40B4-BE49-F238E27FC236}">
                  <a16:creationId xmlns:a16="http://schemas.microsoft.com/office/drawing/2014/main" id="{8BF3DC97-FB0A-D34F-9D17-A2B4332A1CB4}"/>
                </a:ext>
              </a:extLst>
            </p:cNvPr>
            <p:cNvGrpSpPr>
              <a:grpSpLocks/>
            </p:cNvGrpSpPr>
            <p:nvPr/>
          </p:nvGrpSpPr>
          <p:grpSpPr bwMode="auto">
            <a:xfrm>
              <a:off x="4126" y="3300"/>
              <a:ext cx="269" cy="221"/>
              <a:chOff x="2839" y="3501"/>
              <a:chExt cx="755" cy="803"/>
            </a:xfrm>
          </p:grpSpPr>
          <p:pic>
            <p:nvPicPr>
              <p:cNvPr id="234" name="Picture 1105" descr="desktop_computer_stylized_medium">
                <a:extLst>
                  <a:ext uri="{FF2B5EF4-FFF2-40B4-BE49-F238E27FC236}">
                    <a16:creationId xmlns:a16="http://schemas.microsoft.com/office/drawing/2014/main" id="{8BB53392-DE46-484A-9D4E-2FBEB7FF6F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106">
                <a:extLst>
                  <a:ext uri="{FF2B5EF4-FFF2-40B4-BE49-F238E27FC236}">
                    <a16:creationId xmlns:a16="http://schemas.microsoft.com/office/drawing/2014/main" id="{964EEE6F-F8FB-894A-BE5F-78D5399BB3D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65" name="Picture 1107" descr="car_icon_small">
              <a:extLst>
                <a:ext uri="{FF2B5EF4-FFF2-40B4-BE49-F238E27FC236}">
                  <a16:creationId xmlns:a16="http://schemas.microsoft.com/office/drawing/2014/main" id="{54F050D3-D060-C742-8C0F-EFEACD1AFA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1108">
              <a:extLst>
                <a:ext uri="{FF2B5EF4-FFF2-40B4-BE49-F238E27FC236}">
                  <a16:creationId xmlns:a16="http://schemas.microsoft.com/office/drawing/2014/main" id="{048030F6-34F6-C94B-A214-5FF29F51C76E}"/>
                </a:ext>
              </a:extLst>
            </p:cNvPr>
            <p:cNvGrpSpPr>
              <a:grpSpLocks/>
            </p:cNvGrpSpPr>
            <p:nvPr/>
          </p:nvGrpSpPr>
          <p:grpSpPr bwMode="auto">
            <a:xfrm>
              <a:off x="3536" y="974"/>
              <a:ext cx="262" cy="243"/>
              <a:chOff x="2751" y="1851"/>
              <a:chExt cx="462" cy="478"/>
            </a:xfrm>
          </p:grpSpPr>
          <p:pic>
            <p:nvPicPr>
              <p:cNvPr id="232" name="Picture 1109" descr="iphone_stylized_small">
                <a:extLst>
                  <a:ext uri="{FF2B5EF4-FFF2-40B4-BE49-F238E27FC236}">
                    <a16:creationId xmlns:a16="http://schemas.microsoft.com/office/drawing/2014/main" id="{65CE1D73-99D5-B74A-96DB-6678CFD7C4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1110" descr="antenna_radiation_stylized">
                <a:extLst>
                  <a:ext uri="{FF2B5EF4-FFF2-40B4-BE49-F238E27FC236}">
                    <a16:creationId xmlns:a16="http://schemas.microsoft.com/office/drawing/2014/main" id="{7CCB912C-C94C-6045-A209-2BF203DA4B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1111">
              <a:extLst>
                <a:ext uri="{FF2B5EF4-FFF2-40B4-BE49-F238E27FC236}">
                  <a16:creationId xmlns:a16="http://schemas.microsoft.com/office/drawing/2014/main" id="{D50B9477-DAC4-D440-8890-24116D59F027}"/>
                </a:ext>
              </a:extLst>
            </p:cNvPr>
            <p:cNvGrpSpPr>
              <a:grpSpLocks/>
            </p:cNvGrpSpPr>
            <p:nvPr/>
          </p:nvGrpSpPr>
          <p:grpSpPr bwMode="auto">
            <a:xfrm>
              <a:off x="5191" y="3151"/>
              <a:ext cx="143" cy="303"/>
              <a:chOff x="4140" y="429"/>
              <a:chExt cx="1425" cy="2396"/>
            </a:xfrm>
          </p:grpSpPr>
          <p:sp>
            <p:nvSpPr>
              <p:cNvPr id="200" name="Freeform 1112">
                <a:extLst>
                  <a:ext uri="{FF2B5EF4-FFF2-40B4-BE49-F238E27FC236}">
                    <a16:creationId xmlns:a16="http://schemas.microsoft.com/office/drawing/2014/main" id="{39A585EC-29DD-A84E-9262-4202100663F2}"/>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1" name="Rectangle 1113">
                <a:extLst>
                  <a:ext uri="{FF2B5EF4-FFF2-40B4-BE49-F238E27FC236}">
                    <a16:creationId xmlns:a16="http://schemas.microsoft.com/office/drawing/2014/main" id="{89037E80-C863-DC44-BF4B-C9B6376B8F0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2" name="Freeform 1114">
                <a:extLst>
                  <a:ext uri="{FF2B5EF4-FFF2-40B4-BE49-F238E27FC236}">
                    <a16:creationId xmlns:a16="http://schemas.microsoft.com/office/drawing/2014/main" id="{7BA44A98-15E5-4747-9F9F-76B5CD87E4A2}"/>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3" name="Freeform 1115">
                <a:extLst>
                  <a:ext uri="{FF2B5EF4-FFF2-40B4-BE49-F238E27FC236}">
                    <a16:creationId xmlns:a16="http://schemas.microsoft.com/office/drawing/2014/main" id="{54041F79-B939-0642-89EE-441D1CF7D804}"/>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 name="Rectangle 1116">
                <a:extLst>
                  <a:ext uri="{FF2B5EF4-FFF2-40B4-BE49-F238E27FC236}">
                    <a16:creationId xmlns:a16="http://schemas.microsoft.com/office/drawing/2014/main" id="{1486CFB7-D25D-C447-BFE7-71D1128BC9F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205" name="Group 1117">
                <a:extLst>
                  <a:ext uri="{FF2B5EF4-FFF2-40B4-BE49-F238E27FC236}">
                    <a16:creationId xmlns:a16="http://schemas.microsoft.com/office/drawing/2014/main" id="{F7AE0208-E7B5-5D48-B5AA-AA36459C2463}"/>
                  </a:ext>
                </a:extLst>
              </p:cNvPr>
              <p:cNvGrpSpPr>
                <a:grpSpLocks/>
              </p:cNvGrpSpPr>
              <p:nvPr/>
            </p:nvGrpSpPr>
            <p:grpSpPr bwMode="auto">
              <a:xfrm>
                <a:off x="4749" y="668"/>
                <a:ext cx="581" cy="145"/>
                <a:chOff x="614" y="2568"/>
                <a:chExt cx="725" cy="139"/>
              </a:xfrm>
            </p:grpSpPr>
            <p:sp>
              <p:nvSpPr>
                <p:cNvPr id="230" name="AutoShape 1118">
                  <a:extLst>
                    <a:ext uri="{FF2B5EF4-FFF2-40B4-BE49-F238E27FC236}">
                      <a16:creationId xmlns:a16="http://schemas.microsoft.com/office/drawing/2014/main" id="{7CD9B0AD-CBD5-AF44-8111-6FBA3715E6DA}"/>
                    </a:ext>
                  </a:extLst>
                </p:cNvPr>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1" name="AutoShape 1119">
                  <a:extLst>
                    <a:ext uri="{FF2B5EF4-FFF2-40B4-BE49-F238E27FC236}">
                      <a16:creationId xmlns:a16="http://schemas.microsoft.com/office/drawing/2014/main" id="{66BC04D8-860F-C540-BA54-B931426B647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06" name="Rectangle 1120">
                <a:extLst>
                  <a:ext uri="{FF2B5EF4-FFF2-40B4-BE49-F238E27FC236}">
                    <a16:creationId xmlns:a16="http://schemas.microsoft.com/office/drawing/2014/main" id="{6AD3B798-875B-6D43-B4BA-3FE2E11CD72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207" name="Group 1121">
                <a:extLst>
                  <a:ext uri="{FF2B5EF4-FFF2-40B4-BE49-F238E27FC236}">
                    <a16:creationId xmlns:a16="http://schemas.microsoft.com/office/drawing/2014/main" id="{E7A6E4CC-9A31-A94A-A752-FFE72F646147}"/>
                  </a:ext>
                </a:extLst>
              </p:cNvPr>
              <p:cNvGrpSpPr>
                <a:grpSpLocks/>
              </p:cNvGrpSpPr>
              <p:nvPr/>
            </p:nvGrpSpPr>
            <p:grpSpPr bwMode="auto">
              <a:xfrm>
                <a:off x="4747" y="994"/>
                <a:ext cx="581" cy="134"/>
                <a:chOff x="614" y="2568"/>
                <a:chExt cx="725" cy="139"/>
              </a:xfrm>
            </p:grpSpPr>
            <p:sp>
              <p:nvSpPr>
                <p:cNvPr id="228" name="AutoShape 1122">
                  <a:extLst>
                    <a:ext uri="{FF2B5EF4-FFF2-40B4-BE49-F238E27FC236}">
                      <a16:creationId xmlns:a16="http://schemas.microsoft.com/office/drawing/2014/main" id="{BD8685A5-8630-2746-88FD-022A9501EBBF}"/>
                    </a:ext>
                  </a:extLst>
                </p:cNvPr>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9" name="AutoShape 1123">
                  <a:extLst>
                    <a:ext uri="{FF2B5EF4-FFF2-40B4-BE49-F238E27FC236}">
                      <a16:creationId xmlns:a16="http://schemas.microsoft.com/office/drawing/2014/main" id="{8EF40C80-4EAE-D043-BD49-56CF0D52FCA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08" name="Rectangle 1124">
                <a:extLst>
                  <a:ext uri="{FF2B5EF4-FFF2-40B4-BE49-F238E27FC236}">
                    <a16:creationId xmlns:a16="http://schemas.microsoft.com/office/drawing/2014/main" id="{0643F6CE-2BB1-C541-887C-5CCBF0691C8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9" name="Rectangle 1125">
                <a:extLst>
                  <a:ext uri="{FF2B5EF4-FFF2-40B4-BE49-F238E27FC236}">
                    <a16:creationId xmlns:a16="http://schemas.microsoft.com/office/drawing/2014/main" id="{EF697B5A-0173-CD40-9151-5A3A814741E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210" name="Group 1126">
                <a:extLst>
                  <a:ext uri="{FF2B5EF4-FFF2-40B4-BE49-F238E27FC236}">
                    <a16:creationId xmlns:a16="http://schemas.microsoft.com/office/drawing/2014/main" id="{958ADA59-EEB6-6A45-9B4C-65CAC5448D8E}"/>
                  </a:ext>
                </a:extLst>
              </p:cNvPr>
              <p:cNvGrpSpPr>
                <a:grpSpLocks/>
              </p:cNvGrpSpPr>
              <p:nvPr/>
            </p:nvGrpSpPr>
            <p:grpSpPr bwMode="auto">
              <a:xfrm>
                <a:off x="4735" y="1627"/>
                <a:ext cx="582" cy="151"/>
                <a:chOff x="614" y="2568"/>
                <a:chExt cx="725" cy="139"/>
              </a:xfrm>
            </p:grpSpPr>
            <p:sp>
              <p:nvSpPr>
                <p:cNvPr id="226" name="AutoShape 1127">
                  <a:extLst>
                    <a:ext uri="{FF2B5EF4-FFF2-40B4-BE49-F238E27FC236}">
                      <a16:creationId xmlns:a16="http://schemas.microsoft.com/office/drawing/2014/main" id="{3BC0DBD5-FC03-894E-BEFA-800E94EDD3B4}"/>
                    </a:ext>
                  </a:extLst>
                </p:cNvPr>
                <p:cNvSpPr>
                  <a:spLocks noChangeArrowheads="1"/>
                </p:cNvSpPr>
                <p:nvPr/>
              </p:nvSpPr>
              <p:spPr bwMode="auto">
                <a:xfrm>
                  <a:off x="618" y="2579"/>
                  <a:ext cx="720" cy="13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7" name="AutoShape 1128">
                  <a:extLst>
                    <a:ext uri="{FF2B5EF4-FFF2-40B4-BE49-F238E27FC236}">
                      <a16:creationId xmlns:a16="http://schemas.microsoft.com/office/drawing/2014/main" id="{16E38045-A3F6-DC45-86FC-3C60B08787D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11" name="Freeform 1129">
                <a:extLst>
                  <a:ext uri="{FF2B5EF4-FFF2-40B4-BE49-F238E27FC236}">
                    <a16:creationId xmlns:a16="http://schemas.microsoft.com/office/drawing/2014/main" id="{4993A44B-7282-874A-8EAC-A2FD39DAA2E1}"/>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2" name="Group 1130">
                <a:extLst>
                  <a:ext uri="{FF2B5EF4-FFF2-40B4-BE49-F238E27FC236}">
                    <a16:creationId xmlns:a16="http://schemas.microsoft.com/office/drawing/2014/main" id="{41714153-E228-934C-8ACA-810B752B8106}"/>
                  </a:ext>
                </a:extLst>
              </p:cNvPr>
              <p:cNvGrpSpPr>
                <a:grpSpLocks/>
              </p:cNvGrpSpPr>
              <p:nvPr/>
            </p:nvGrpSpPr>
            <p:grpSpPr bwMode="auto">
              <a:xfrm>
                <a:off x="4739" y="1327"/>
                <a:ext cx="582" cy="139"/>
                <a:chOff x="614" y="2568"/>
                <a:chExt cx="725" cy="139"/>
              </a:xfrm>
            </p:grpSpPr>
            <p:sp>
              <p:nvSpPr>
                <p:cNvPr id="224" name="AutoShape 1131">
                  <a:extLst>
                    <a:ext uri="{FF2B5EF4-FFF2-40B4-BE49-F238E27FC236}">
                      <a16:creationId xmlns:a16="http://schemas.microsoft.com/office/drawing/2014/main" id="{7F43BE9C-BB3B-B94D-ABF4-46BA1F232C2C}"/>
                    </a:ext>
                  </a:extLst>
                </p:cNvPr>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5" name="AutoShape 1132">
                  <a:extLst>
                    <a:ext uri="{FF2B5EF4-FFF2-40B4-BE49-F238E27FC236}">
                      <a16:creationId xmlns:a16="http://schemas.microsoft.com/office/drawing/2014/main" id="{02556EBB-23B8-BE40-92B9-BA5E4D5798D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13" name="Rectangle 1133">
                <a:extLst>
                  <a:ext uri="{FF2B5EF4-FFF2-40B4-BE49-F238E27FC236}">
                    <a16:creationId xmlns:a16="http://schemas.microsoft.com/office/drawing/2014/main" id="{8F58E0D5-7DFF-EF48-B9E5-A2E8BD9A5663}"/>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4" name="Freeform 1134">
                <a:extLst>
                  <a:ext uri="{FF2B5EF4-FFF2-40B4-BE49-F238E27FC236}">
                    <a16:creationId xmlns:a16="http://schemas.microsoft.com/office/drawing/2014/main" id="{5D8CC00D-500A-BA48-9041-65BE8A4C4931}"/>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Freeform 1135">
                <a:extLst>
                  <a:ext uri="{FF2B5EF4-FFF2-40B4-BE49-F238E27FC236}">
                    <a16:creationId xmlns:a16="http://schemas.microsoft.com/office/drawing/2014/main" id="{4C2F281F-0C55-EF4E-BA81-9A77F7981395}"/>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6" name="Oval 1136">
                <a:extLst>
                  <a:ext uri="{FF2B5EF4-FFF2-40B4-BE49-F238E27FC236}">
                    <a16:creationId xmlns:a16="http://schemas.microsoft.com/office/drawing/2014/main" id="{81E53971-C6CF-434D-86F2-20009BDF7D13}"/>
                  </a:ext>
                </a:extLst>
              </p:cNvPr>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7" name="Freeform 1137">
                <a:extLst>
                  <a:ext uri="{FF2B5EF4-FFF2-40B4-BE49-F238E27FC236}">
                    <a16:creationId xmlns:a16="http://schemas.microsoft.com/office/drawing/2014/main" id="{27CB9FE3-0715-3948-B8FC-48061C7C98A2}"/>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AutoShape 1138">
                <a:extLst>
                  <a:ext uri="{FF2B5EF4-FFF2-40B4-BE49-F238E27FC236}">
                    <a16:creationId xmlns:a16="http://schemas.microsoft.com/office/drawing/2014/main" id="{95FB2860-477A-3347-8145-5025EAF07CE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9" name="AutoShape 1139">
                <a:extLst>
                  <a:ext uri="{FF2B5EF4-FFF2-40B4-BE49-F238E27FC236}">
                    <a16:creationId xmlns:a16="http://schemas.microsoft.com/office/drawing/2014/main" id="{A4EA50CE-C5B4-1740-B78F-24FC6BC2D83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0" name="Oval 1140">
                <a:extLst>
                  <a:ext uri="{FF2B5EF4-FFF2-40B4-BE49-F238E27FC236}">
                    <a16:creationId xmlns:a16="http://schemas.microsoft.com/office/drawing/2014/main" id="{E22C6E9A-4382-AD43-920F-B6E59AF5A1EF}"/>
                  </a:ext>
                </a:extLst>
              </p:cNvPr>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1" name="Oval 1141">
                <a:extLst>
                  <a:ext uri="{FF2B5EF4-FFF2-40B4-BE49-F238E27FC236}">
                    <a16:creationId xmlns:a16="http://schemas.microsoft.com/office/drawing/2014/main" id="{163827B5-B8A4-B047-BC90-7F09BCAC6398}"/>
                  </a:ext>
                </a:extLst>
              </p:cNvPr>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222" name="Oval 1142">
                <a:extLst>
                  <a:ext uri="{FF2B5EF4-FFF2-40B4-BE49-F238E27FC236}">
                    <a16:creationId xmlns:a16="http://schemas.microsoft.com/office/drawing/2014/main" id="{F2C6EB96-2A65-A040-A987-264A5F508774}"/>
                  </a:ext>
                </a:extLst>
              </p:cNvPr>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3" name="Rectangle 1143">
                <a:extLst>
                  <a:ext uri="{FF2B5EF4-FFF2-40B4-BE49-F238E27FC236}">
                    <a16:creationId xmlns:a16="http://schemas.microsoft.com/office/drawing/2014/main" id="{5DAD1A18-BDCF-AB4D-9A9E-DD610A2C026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68" name="Group 1144">
              <a:extLst>
                <a:ext uri="{FF2B5EF4-FFF2-40B4-BE49-F238E27FC236}">
                  <a16:creationId xmlns:a16="http://schemas.microsoft.com/office/drawing/2014/main" id="{74C587C2-EA7B-7D44-8169-99EE1593DD2F}"/>
                </a:ext>
              </a:extLst>
            </p:cNvPr>
            <p:cNvGrpSpPr>
              <a:grpSpLocks/>
            </p:cNvGrpSpPr>
            <p:nvPr/>
          </p:nvGrpSpPr>
          <p:grpSpPr bwMode="auto">
            <a:xfrm>
              <a:off x="4992" y="3341"/>
              <a:ext cx="143" cy="303"/>
              <a:chOff x="4140" y="429"/>
              <a:chExt cx="1425" cy="2396"/>
            </a:xfrm>
          </p:grpSpPr>
          <p:sp>
            <p:nvSpPr>
              <p:cNvPr id="168" name="Freeform 1145">
                <a:extLst>
                  <a:ext uri="{FF2B5EF4-FFF2-40B4-BE49-F238E27FC236}">
                    <a16:creationId xmlns:a16="http://schemas.microsoft.com/office/drawing/2014/main" id="{D780EA3B-542B-3943-B584-C658DEB83C0A}"/>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 name="Rectangle 1146">
                <a:extLst>
                  <a:ext uri="{FF2B5EF4-FFF2-40B4-BE49-F238E27FC236}">
                    <a16:creationId xmlns:a16="http://schemas.microsoft.com/office/drawing/2014/main" id="{C2197D8B-54B1-294C-A40E-B8A14C74AA6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70" name="Freeform 1147">
                <a:extLst>
                  <a:ext uri="{FF2B5EF4-FFF2-40B4-BE49-F238E27FC236}">
                    <a16:creationId xmlns:a16="http://schemas.microsoft.com/office/drawing/2014/main" id="{81F182B3-30B7-1245-BE9D-A895549423E7}"/>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 name="Freeform 1148">
                <a:extLst>
                  <a:ext uri="{FF2B5EF4-FFF2-40B4-BE49-F238E27FC236}">
                    <a16:creationId xmlns:a16="http://schemas.microsoft.com/office/drawing/2014/main" id="{B2AC031C-368E-584A-A554-98AAB75450BC}"/>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2" name="Rectangle 1149">
                <a:extLst>
                  <a:ext uri="{FF2B5EF4-FFF2-40B4-BE49-F238E27FC236}">
                    <a16:creationId xmlns:a16="http://schemas.microsoft.com/office/drawing/2014/main" id="{4063A11F-DB36-1D44-866F-8EA024D23F9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73" name="Group 1150">
                <a:extLst>
                  <a:ext uri="{FF2B5EF4-FFF2-40B4-BE49-F238E27FC236}">
                    <a16:creationId xmlns:a16="http://schemas.microsoft.com/office/drawing/2014/main" id="{C89D3725-29BE-0B48-BE60-9E7A1B20990C}"/>
                  </a:ext>
                </a:extLst>
              </p:cNvPr>
              <p:cNvGrpSpPr>
                <a:grpSpLocks/>
              </p:cNvGrpSpPr>
              <p:nvPr/>
            </p:nvGrpSpPr>
            <p:grpSpPr bwMode="auto">
              <a:xfrm>
                <a:off x="4749" y="668"/>
                <a:ext cx="581" cy="145"/>
                <a:chOff x="614" y="2568"/>
                <a:chExt cx="725" cy="139"/>
              </a:xfrm>
            </p:grpSpPr>
            <p:sp>
              <p:nvSpPr>
                <p:cNvPr id="198" name="AutoShape 1151">
                  <a:extLst>
                    <a:ext uri="{FF2B5EF4-FFF2-40B4-BE49-F238E27FC236}">
                      <a16:creationId xmlns:a16="http://schemas.microsoft.com/office/drawing/2014/main" id="{1902ACA8-CDDB-8C4D-B6DE-D5ED73CB1EBD}"/>
                    </a:ext>
                  </a:extLst>
                </p:cNvPr>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99" name="AutoShape 1152">
                  <a:extLst>
                    <a:ext uri="{FF2B5EF4-FFF2-40B4-BE49-F238E27FC236}">
                      <a16:creationId xmlns:a16="http://schemas.microsoft.com/office/drawing/2014/main" id="{7470C075-CDFC-234E-A175-32435725822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74" name="Rectangle 1153">
                <a:extLst>
                  <a:ext uri="{FF2B5EF4-FFF2-40B4-BE49-F238E27FC236}">
                    <a16:creationId xmlns:a16="http://schemas.microsoft.com/office/drawing/2014/main" id="{60C66AAE-60F3-2E4E-9DBB-7A0BE1BD9F3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75" name="Group 1154">
                <a:extLst>
                  <a:ext uri="{FF2B5EF4-FFF2-40B4-BE49-F238E27FC236}">
                    <a16:creationId xmlns:a16="http://schemas.microsoft.com/office/drawing/2014/main" id="{7E8787BF-D34C-AA44-8CAF-B482A1A59B6C}"/>
                  </a:ext>
                </a:extLst>
              </p:cNvPr>
              <p:cNvGrpSpPr>
                <a:grpSpLocks/>
              </p:cNvGrpSpPr>
              <p:nvPr/>
            </p:nvGrpSpPr>
            <p:grpSpPr bwMode="auto">
              <a:xfrm>
                <a:off x="4747" y="994"/>
                <a:ext cx="581" cy="134"/>
                <a:chOff x="614" y="2568"/>
                <a:chExt cx="725" cy="139"/>
              </a:xfrm>
            </p:grpSpPr>
            <p:sp>
              <p:nvSpPr>
                <p:cNvPr id="196" name="AutoShape 1155">
                  <a:extLst>
                    <a:ext uri="{FF2B5EF4-FFF2-40B4-BE49-F238E27FC236}">
                      <a16:creationId xmlns:a16="http://schemas.microsoft.com/office/drawing/2014/main" id="{6ACF9FE4-80BF-9742-B198-9DB978CAC8C0}"/>
                    </a:ext>
                  </a:extLst>
                </p:cNvPr>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97" name="AutoShape 1156">
                  <a:extLst>
                    <a:ext uri="{FF2B5EF4-FFF2-40B4-BE49-F238E27FC236}">
                      <a16:creationId xmlns:a16="http://schemas.microsoft.com/office/drawing/2014/main" id="{8292A235-AACF-044A-942F-D674D0EFF6D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76" name="Rectangle 1157">
                <a:extLst>
                  <a:ext uri="{FF2B5EF4-FFF2-40B4-BE49-F238E27FC236}">
                    <a16:creationId xmlns:a16="http://schemas.microsoft.com/office/drawing/2014/main" id="{50884CB8-5A77-034B-9147-0223301CECC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77" name="Rectangle 1158">
                <a:extLst>
                  <a:ext uri="{FF2B5EF4-FFF2-40B4-BE49-F238E27FC236}">
                    <a16:creationId xmlns:a16="http://schemas.microsoft.com/office/drawing/2014/main" id="{68247765-990A-B541-9DAB-9F32FC74B0D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78" name="Group 1159">
                <a:extLst>
                  <a:ext uri="{FF2B5EF4-FFF2-40B4-BE49-F238E27FC236}">
                    <a16:creationId xmlns:a16="http://schemas.microsoft.com/office/drawing/2014/main" id="{09686BC4-8D72-7F48-9A02-8FE204582EB3}"/>
                  </a:ext>
                </a:extLst>
              </p:cNvPr>
              <p:cNvGrpSpPr>
                <a:grpSpLocks/>
              </p:cNvGrpSpPr>
              <p:nvPr/>
            </p:nvGrpSpPr>
            <p:grpSpPr bwMode="auto">
              <a:xfrm>
                <a:off x="4735" y="1627"/>
                <a:ext cx="582" cy="151"/>
                <a:chOff x="614" y="2568"/>
                <a:chExt cx="725" cy="139"/>
              </a:xfrm>
            </p:grpSpPr>
            <p:sp>
              <p:nvSpPr>
                <p:cNvPr id="194" name="AutoShape 1160">
                  <a:extLst>
                    <a:ext uri="{FF2B5EF4-FFF2-40B4-BE49-F238E27FC236}">
                      <a16:creationId xmlns:a16="http://schemas.microsoft.com/office/drawing/2014/main" id="{2BF10919-9B21-4542-BF1B-EAAF5D232D70}"/>
                    </a:ext>
                  </a:extLst>
                </p:cNvPr>
                <p:cNvSpPr>
                  <a:spLocks noChangeArrowheads="1"/>
                </p:cNvSpPr>
                <p:nvPr/>
              </p:nvSpPr>
              <p:spPr bwMode="auto">
                <a:xfrm>
                  <a:off x="618" y="2579"/>
                  <a:ext cx="720" cy="13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95" name="AutoShape 1161">
                  <a:extLst>
                    <a:ext uri="{FF2B5EF4-FFF2-40B4-BE49-F238E27FC236}">
                      <a16:creationId xmlns:a16="http://schemas.microsoft.com/office/drawing/2014/main" id="{9CCD7EE2-872A-AA4C-8CCE-F6384A0CAAD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79" name="Freeform 1162">
                <a:extLst>
                  <a:ext uri="{FF2B5EF4-FFF2-40B4-BE49-F238E27FC236}">
                    <a16:creationId xmlns:a16="http://schemas.microsoft.com/office/drawing/2014/main" id="{1D839879-CB33-684D-A15E-39CFADF4B69B}"/>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0" name="Group 1163">
                <a:extLst>
                  <a:ext uri="{FF2B5EF4-FFF2-40B4-BE49-F238E27FC236}">
                    <a16:creationId xmlns:a16="http://schemas.microsoft.com/office/drawing/2014/main" id="{9CAF8E07-BC33-DB4F-ABDC-BF50B792BB9B}"/>
                  </a:ext>
                </a:extLst>
              </p:cNvPr>
              <p:cNvGrpSpPr>
                <a:grpSpLocks/>
              </p:cNvGrpSpPr>
              <p:nvPr/>
            </p:nvGrpSpPr>
            <p:grpSpPr bwMode="auto">
              <a:xfrm>
                <a:off x="4739" y="1327"/>
                <a:ext cx="582" cy="139"/>
                <a:chOff x="614" y="2568"/>
                <a:chExt cx="725" cy="139"/>
              </a:xfrm>
            </p:grpSpPr>
            <p:sp>
              <p:nvSpPr>
                <p:cNvPr id="192" name="AutoShape 1164">
                  <a:extLst>
                    <a:ext uri="{FF2B5EF4-FFF2-40B4-BE49-F238E27FC236}">
                      <a16:creationId xmlns:a16="http://schemas.microsoft.com/office/drawing/2014/main" id="{08624007-760D-9B43-8CDE-EE4A14E16FF6}"/>
                    </a:ext>
                  </a:extLst>
                </p:cNvPr>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93" name="AutoShape 1165">
                  <a:extLst>
                    <a:ext uri="{FF2B5EF4-FFF2-40B4-BE49-F238E27FC236}">
                      <a16:creationId xmlns:a16="http://schemas.microsoft.com/office/drawing/2014/main" id="{7B325FEF-FA5F-8245-BFAC-E3F35460036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81" name="Rectangle 1166">
                <a:extLst>
                  <a:ext uri="{FF2B5EF4-FFF2-40B4-BE49-F238E27FC236}">
                    <a16:creationId xmlns:a16="http://schemas.microsoft.com/office/drawing/2014/main" id="{E07EAD17-6D5C-0849-A22A-24FC5ACB5BF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82" name="Freeform 1167">
                <a:extLst>
                  <a:ext uri="{FF2B5EF4-FFF2-40B4-BE49-F238E27FC236}">
                    <a16:creationId xmlns:a16="http://schemas.microsoft.com/office/drawing/2014/main" id="{7CE7F927-1567-014C-B4A3-F3CF36116336}"/>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3" name="Freeform 1168">
                <a:extLst>
                  <a:ext uri="{FF2B5EF4-FFF2-40B4-BE49-F238E27FC236}">
                    <a16:creationId xmlns:a16="http://schemas.microsoft.com/office/drawing/2014/main" id="{22DB2982-18B2-7049-ADED-0B4440E9C970}"/>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 name="Oval 1169">
                <a:extLst>
                  <a:ext uri="{FF2B5EF4-FFF2-40B4-BE49-F238E27FC236}">
                    <a16:creationId xmlns:a16="http://schemas.microsoft.com/office/drawing/2014/main" id="{55E777E5-407C-D941-88F3-E099A30F70CF}"/>
                  </a:ext>
                </a:extLst>
              </p:cNvPr>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85" name="Freeform 1170">
                <a:extLst>
                  <a:ext uri="{FF2B5EF4-FFF2-40B4-BE49-F238E27FC236}">
                    <a16:creationId xmlns:a16="http://schemas.microsoft.com/office/drawing/2014/main" id="{E50349FD-8C8C-C347-BBF6-AFB4EEE378B5}"/>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AutoShape 1171">
                <a:extLst>
                  <a:ext uri="{FF2B5EF4-FFF2-40B4-BE49-F238E27FC236}">
                    <a16:creationId xmlns:a16="http://schemas.microsoft.com/office/drawing/2014/main" id="{A83AAA66-6C24-3A4A-B99A-6F926D8D4AD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87" name="AutoShape 1172">
                <a:extLst>
                  <a:ext uri="{FF2B5EF4-FFF2-40B4-BE49-F238E27FC236}">
                    <a16:creationId xmlns:a16="http://schemas.microsoft.com/office/drawing/2014/main" id="{4721CED5-C240-F740-91B2-832C550F14D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88" name="Oval 1173">
                <a:extLst>
                  <a:ext uri="{FF2B5EF4-FFF2-40B4-BE49-F238E27FC236}">
                    <a16:creationId xmlns:a16="http://schemas.microsoft.com/office/drawing/2014/main" id="{49244B2C-6D2F-8146-AC8E-F1307A9DFF57}"/>
                  </a:ext>
                </a:extLst>
              </p:cNvPr>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89" name="Oval 1174">
                <a:extLst>
                  <a:ext uri="{FF2B5EF4-FFF2-40B4-BE49-F238E27FC236}">
                    <a16:creationId xmlns:a16="http://schemas.microsoft.com/office/drawing/2014/main" id="{C304CE17-F340-F549-973F-A8AB6229F3AB}"/>
                  </a:ext>
                </a:extLst>
              </p:cNvPr>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190" name="Oval 1175">
                <a:extLst>
                  <a:ext uri="{FF2B5EF4-FFF2-40B4-BE49-F238E27FC236}">
                    <a16:creationId xmlns:a16="http://schemas.microsoft.com/office/drawing/2014/main" id="{2D4E7563-7F4F-EE40-8F29-A7C29045CA9B}"/>
                  </a:ext>
                </a:extLst>
              </p:cNvPr>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91" name="Rectangle 1176">
                <a:extLst>
                  <a:ext uri="{FF2B5EF4-FFF2-40B4-BE49-F238E27FC236}">
                    <a16:creationId xmlns:a16="http://schemas.microsoft.com/office/drawing/2014/main" id="{A1AD2DA0-EE23-7548-80DB-4807E3DA01D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69" name="Group 1177">
              <a:extLst>
                <a:ext uri="{FF2B5EF4-FFF2-40B4-BE49-F238E27FC236}">
                  <a16:creationId xmlns:a16="http://schemas.microsoft.com/office/drawing/2014/main" id="{48F38BFC-9133-4945-9CA2-10D9E8C39678}"/>
                </a:ext>
              </a:extLst>
            </p:cNvPr>
            <p:cNvGrpSpPr>
              <a:grpSpLocks/>
            </p:cNvGrpSpPr>
            <p:nvPr/>
          </p:nvGrpSpPr>
          <p:grpSpPr bwMode="auto">
            <a:xfrm>
              <a:off x="3340" y="1287"/>
              <a:ext cx="337" cy="257"/>
              <a:chOff x="877" y="1008"/>
              <a:chExt cx="2747" cy="2591"/>
            </a:xfrm>
          </p:grpSpPr>
          <p:pic>
            <p:nvPicPr>
              <p:cNvPr id="145" name="Picture 1178" descr="antenna_stylized">
                <a:extLst>
                  <a:ext uri="{FF2B5EF4-FFF2-40B4-BE49-F238E27FC236}">
                    <a16:creationId xmlns:a16="http://schemas.microsoft.com/office/drawing/2014/main" id="{21319FB2-43F6-8C4A-A920-DFE20E3523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179" descr="laptop_keyboard">
                <a:extLst>
                  <a:ext uri="{FF2B5EF4-FFF2-40B4-BE49-F238E27FC236}">
                    <a16:creationId xmlns:a16="http://schemas.microsoft.com/office/drawing/2014/main" id="{08D49E1F-E03E-C34F-9A18-27879EC61E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Freeform 1180">
                <a:extLst>
                  <a:ext uri="{FF2B5EF4-FFF2-40B4-BE49-F238E27FC236}">
                    <a16:creationId xmlns:a16="http://schemas.microsoft.com/office/drawing/2014/main" id="{AAF312A1-3DC0-844E-904D-F028497D10AF}"/>
                  </a:ext>
                </a:extLst>
              </p:cNvPr>
              <p:cNvSpPr>
                <a:spLocks/>
              </p:cNvSpPr>
              <p:nvPr/>
            </p:nvSpPr>
            <p:spPr bwMode="auto">
              <a:xfrm>
                <a:off x="1753" y="1603"/>
                <a:ext cx="1807" cy="1322"/>
              </a:xfrm>
              <a:custGeom>
                <a:avLst/>
                <a:gdLst>
                  <a:gd name="T0" fmla="*/ 73 w 2982"/>
                  <a:gd name="T1" fmla="*/ 0 h 2442"/>
                  <a:gd name="T2" fmla="*/ 0 w 2982"/>
                  <a:gd name="T3" fmla="*/ 149 h 2442"/>
                  <a:gd name="T4" fmla="*/ 323 w 2982"/>
                  <a:gd name="T5" fmla="*/ 210 h 2442"/>
                  <a:gd name="T6" fmla="*/ 402 w 2982"/>
                  <a:gd name="T7" fmla="*/ 27 h 2442"/>
                  <a:gd name="T8" fmla="*/ 73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48" name="Picture 1181" descr="screen">
                <a:extLst>
                  <a:ext uri="{FF2B5EF4-FFF2-40B4-BE49-F238E27FC236}">
                    <a16:creationId xmlns:a16="http://schemas.microsoft.com/office/drawing/2014/main" id="{58B73717-CA42-2844-9974-030D40EDAB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1182">
                <a:extLst>
                  <a:ext uri="{FF2B5EF4-FFF2-40B4-BE49-F238E27FC236}">
                    <a16:creationId xmlns:a16="http://schemas.microsoft.com/office/drawing/2014/main" id="{BDA30D1F-1ACB-6843-A5B5-4F5C957A86AC}"/>
                  </a:ext>
                </a:extLst>
              </p:cNvPr>
              <p:cNvSpPr>
                <a:spLocks/>
              </p:cNvSpPr>
              <p:nvPr/>
            </p:nvSpPr>
            <p:spPr bwMode="auto">
              <a:xfrm>
                <a:off x="2082" y="1564"/>
                <a:ext cx="1531" cy="246"/>
              </a:xfrm>
              <a:custGeom>
                <a:avLst/>
                <a:gdLst>
                  <a:gd name="T0" fmla="*/ 2 w 2528"/>
                  <a:gd name="T1" fmla="*/ 0 h 455"/>
                  <a:gd name="T2" fmla="*/ 340 w 2528"/>
                  <a:gd name="T3" fmla="*/ 29 h 455"/>
                  <a:gd name="T4" fmla="*/ 334 w 2528"/>
                  <a:gd name="T5" fmla="*/ 39 h 455"/>
                  <a:gd name="T6" fmla="*/ 0 w 2528"/>
                  <a:gd name="T7" fmla="*/ 8 h 455"/>
                  <a:gd name="T8" fmla="*/ 2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Freeform 1183">
                <a:extLst>
                  <a:ext uri="{FF2B5EF4-FFF2-40B4-BE49-F238E27FC236}">
                    <a16:creationId xmlns:a16="http://schemas.microsoft.com/office/drawing/2014/main" id="{F9FC85C2-9250-9045-9DFD-1DA916BAF807}"/>
                  </a:ext>
                </a:extLst>
              </p:cNvPr>
              <p:cNvSpPr>
                <a:spLocks/>
              </p:cNvSpPr>
              <p:nvPr/>
            </p:nvSpPr>
            <p:spPr bwMode="auto">
              <a:xfrm>
                <a:off x="1737" y="1562"/>
                <a:ext cx="425" cy="1024"/>
              </a:xfrm>
              <a:custGeom>
                <a:avLst/>
                <a:gdLst>
                  <a:gd name="T0" fmla="*/ 78 w 702"/>
                  <a:gd name="T1" fmla="*/ 0 h 1893"/>
                  <a:gd name="T2" fmla="*/ 0 w 702"/>
                  <a:gd name="T3" fmla="*/ 160 h 1893"/>
                  <a:gd name="T4" fmla="*/ 15 w 702"/>
                  <a:gd name="T5" fmla="*/ 162 h 1893"/>
                  <a:gd name="T6" fmla="*/ 94 w 702"/>
                  <a:gd name="T7" fmla="*/ 4 h 1893"/>
                  <a:gd name="T8" fmla="*/ 7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Freeform 1184">
                <a:extLst>
                  <a:ext uri="{FF2B5EF4-FFF2-40B4-BE49-F238E27FC236}">
                    <a16:creationId xmlns:a16="http://schemas.microsoft.com/office/drawing/2014/main" id="{6A3B6BD5-902E-F745-AC27-49CC78F5862A}"/>
                  </a:ext>
                </a:extLst>
              </p:cNvPr>
              <p:cNvSpPr>
                <a:spLocks/>
              </p:cNvSpPr>
              <p:nvPr/>
            </p:nvSpPr>
            <p:spPr bwMode="auto">
              <a:xfrm>
                <a:off x="3144" y="1745"/>
                <a:ext cx="458" cy="1182"/>
              </a:xfrm>
              <a:custGeom>
                <a:avLst/>
                <a:gdLst>
                  <a:gd name="T0" fmla="*/ 102 w 756"/>
                  <a:gd name="T1" fmla="*/ 0 h 2184"/>
                  <a:gd name="T2" fmla="*/ 19 w 756"/>
                  <a:gd name="T3" fmla="*/ 187 h 2184"/>
                  <a:gd name="T4" fmla="*/ 0 w 756"/>
                  <a:gd name="T5" fmla="*/ 184 h 2184"/>
                  <a:gd name="T6" fmla="*/ 81 w 756"/>
                  <a:gd name="T7" fmla="*/ 6 h 2184"/>
                  <a:gd name="T8" fmla="*/ 10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 name="Freeform 1185">
                <a:extLst>
                  <a:ext uri="{FF2B5EF4-FFF2-40B4-BE49-F238E27FC236}">
                    <a16:creationId xmlns:a16="http://schemas.microsoft.com/office/drawing/2014/main" id="{BE00F3E5-328E-4747-8B64-E896A2118EB7}"/>
                  </a:ext>
                </a:extLst>
              </p:cNvPr>
              <p:cNvSpPr>
                <a:spLocks/>
              </p:cNvSpPr>
              <p:nvPr/>
            </p:nvSpPr>
            <p:spPr bwMode="auto">
              <a:xfrm>
                <a:off x="1732" y="2534"/>
                <a:ext cx="1680" cy="399"/>
              </a:xfrm>
              <a:custGeom>
                <a:avLst/>
                <a:gdLst>
                  <a:gd name="T0" fmla="*/ 4 w 2773"/>
                  <a:gd name="T1" fmla="*/ 0 h 738"/>
                  <a:gd name="T2" fmla="*/ 0 w 2773"/>
                  <a:gd name="T3" fmla="*/ 9 h 738"/>
                  <a:gd name="T4" fmla="*/ 328 w 2773"/>
                  <a:gd name="T5" fmla="*/ 63 h 738"/>
                  <a:gd name="T6" fmla="*/ 320 w 2773"/>
                  <a:gd name="T7" fmla="*/ 51 h 738"/>
                  <a:gd name="T8" fmla="*/ 4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 name="Freeform 1186">
                <a:extLst>
                  <a:ext uri="{FF2B5EF4-FFF2-40B4-BE49-F238E27FC236}">
                    <a16:creationId xmlns:a16="http://schemas.microsoft.com/office/drawing/2014/main" id="{CB509E4E-5544-1E4A-A5DD-7F23149E1414}"/>
                  </a:ext>
                </a:extLst>
              </p:cNvPr>
              <p:cNvSpPr>
                <a:spLocks/>
              </p:cNvSpPr>
              <p:nvPr/>
            </p:nvSpPr>
            <p:spPr bwMode="auto">
              <a:xfrm>
                <a:off x="3195" y="1755"/>
                <a:ext cx="429" cy="1187"/>
              </a:xfrm>
              <a:custGeom>
                <a:avLst/>
                <a:gdLst>
                  <a:gd name="T0" fmla="*/ 127 w 637"/>
                  <a:gd name="T1" fmla="*/ 0 h 1659"/>
                  <a:gd name="T2" fmla="*/ 131 w 637"/>
                  <a:gd name="T3" fmla="*/ 0 h 1659"/>
                  <a:gd name="T4" fmla="*/ 14 w 637"/>
                  <a:gd name="T5" fmla="*/ 434 h 1659"/>
                  <a:gd name="T6" fmla="*/ 0 w 637"/>
                  <a:gd name="T7" fmla="*/ 431 h 1659"/>
                  <a:gd name="T8" fmla="*/ 12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 name="Freeform 1187">
                <a:extLst>
                  <a:ext uri="{FF2B5EF4-FFF2-40B4-BE49-F238E27FC236}">
                    <a16:creationId xmlns:a16="http://schemas.microsoft.com/office/drawing/2014/main" id="{A61E0877-4CD6-8644-BFE8-AF9DA73EE50E}"/>
                  </a:ext>
                </a:extLst>
              </p:cNvPr>
              <p:cNvSpPr>
                <a:spLocks/>
              </p:cNvSpPr>
              <p:nvPr/>
            </p:nvSpPr>
            <p:spPr bwMode="auto">
              <a:xfrm>
                <a:off x="1734" y="2587"/>
                <a:ext cx="1494" cy="394"/>
              </a:xfrm>
              <a:custGeom>
                <a:avLst/>
                <a:gdLst>
                  <a:gd name="T0" fmla="*/ 0 w 2216"/>
                  <a:gd name="T1" fmla="*/ 0 h 550"/>
                  <a:gd name="T2" fmla="*/ 2 w 2216"/>
                  <a:gd name="T3" fmla="*/ 15 h 550"/>
                  <a:gd name="T4" fmla="*/ 447 w 2216"/>
                  <a:gd name="T5" fmla="*/ 145 h 550"/>
                  <a:gd name="T6" fmla="*/ 458 w 2216"/>
                  <a:gd name="T7" fmla="*/ 13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5" name="Group 1188">
                <a:extLst>
                  <a:ext uri="{FF2B5EF4-FFF2-40B4-BE49-F238E27FC236}">
                    <a16:creationId xmlns:a16="http://schemas.microsoft.com/office/drawing/2014/main" id="{51BAA411-F667-CA44-A921-7F2AABDE237E}"/>
                  </a:ext>
                </a:extLst>
              </p:cNvPr>
              <p:cNvGrpSpPr>
                <a:grpSpLocks/>
              </p:cNvGrpSpPr>
              <p:nvPr/>
            </p:nvGrpSpPr>
            <p:grpSpPr bwMode="auto">
              <a:xfrm>
                <a:off x="1709" y="3008"/>
                <a:ext cx="507" cy="234"/>
                <a:chOff x="1740" y="2642"/>
                <a:chExt cx="752" cy="327"/>
              </a:xfrm>
            </p:grpSpPr>
            <p:sp>
              <p:nvSpPr>
                <p:cNvPr id="162" name="Freeform 1189">
                  <a:extLst>
                    <a:ext uri="{FF2B5EF4-FFF2-40B4-BE49-F238E27FC236}">
                      <a16:creationId xmlns:a16="http://schemas.microsoft.com/office/drawing/2014/main" id="{1A962A8D-1D7F-574F-9FA8-7459AF6B36A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Freeform 1190">
                  <a:extLst>
                    <a:ext uri="{FF2B5EF4-FFF2-40B4-BE49-F238E27FC236}">
                      <a16:creationId xmlns:a16="http://schemas.microsoft.com/office/drawing/2014/main" id="{6A055658-8850-2740-A882-BA985CA2845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Freeform 1191">
                  <a:extLst>
                    <a:ext uri="{FF2B5EF4-FFF2-40B4-BE49-F238E27FC236}">
                      <a16:creationId xmlns:a16="http://schemas.microsoft.com/office/drawing/2014/main" id="{6082F619-060C-A240-B3A5-F41CF7B0540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Freeform 1192">
                  <a:extLst>
                    <a:ext uri="{FF2B5EF4-FFF2-40B4-BE49-F238E27FC236}">
                      <a16:creationId xmlns:a16="http://schemas.microsoft.com/office/drawing/2014/main" id="{83ADBE99-872E-924E-A4D1-9DDF28AC70E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 name="Freeform 1193">
                  <a:extLst>
                    <a:ext uri="{FF2B5EF4-FFF2-40B4-BE49-F238E27FC236}">
                      <a16:creationId xmlns:a16="http://schemas.microsoft.com/office/drawing/2014/main" id="{E426DC32-4C76-AA48-A9F6-5D13014133B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 name="Freeform 1194">
                  <a:extLst>
                    <a:ext uri="{FF2B5EF4-FFF2-40B4-BE49-F238E27FC236}">
                      <a16:creationId xmlns:a16="http://schemas.microsoft.com/office/drawing/2014/main" id="{005F506B-7145-DE46-99B7-59B1519D167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6" name="Freeform 1195">
                <a:extLst>
                  <a:ext uri="{FF2B5EF4-FFF2-40B4-BE49-F238E27FC236}">
                    <a16:creationId xmlns:a16="http://schemas.microsoft.com/office/drawing/2014/main" id="{99FD235C-52B7-8D43-B543-2DD67DFC1CA2}"/>
                  </a:ext>
                </a:extLst>
              </p:cNvPr>
              <p:cNvSpPr>
                <a:spLocks/>
              </p:cNvSpPr>
              <p:nvPr/>
            </p:nvSpPr>
            <p:spPr bwMode="auto">
              <a:xfrm>
                <a:off x="2577" y="3043"/>
                <a:ext cx="614" cy="514"/>
              </a:xfrm>
              <a:custGeom>
                <a:avLst/>
                <a:gdLst>
                  <a:gd name="T0" fmla="*/ 1 w 990"/>
                  <a:gd name="T1" fmla="*/ 131 h 792"/>
                  <a:gd name="T2" fmla="*/ 146 w 990"/>
                  <a:gd name="T3" fmla="*/ 0 h 792"/>
                  <a:gd name="T4" fmla="*/ 146 w 990"/>
                  <a:gd name="T5" fmla="*/ 10 h 792"/>
                  <a:gd name="T6" fmla="*/ 0 w 990"/>
                  <a:gd name="T7" fmla="*/ 141 h 792"/>
                  <a:gd name="T8" fmla="*/ 1 w 990"/>
                  <a:gd name="T9" fmla="*/ 13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1196">
                <a:extLst>
                  <a:ext uri="{FF2B5EF4-FFF2-40B4-BE49-F238E27FC236}">
                    <a16:creationId xmlns:a16="http://schemas.microsoft.com/office/drawing/2014/main" id="{EE9CE932-6C2F-E24E-B134-2EABAAAB39CB}"/>
                  </a:ext>
                </a:extLst>
              </p:cNvPr>
              <p:cNvSpPr>
                <a:spLocks/>
              </p:cNvSpPr>
              <p:nvPr/>
            </p:nvSpPr>
            <p:spPr bwMode="auto">
              <a:xfrm>
                <a:off x="1010" y="3084"/>
                <a:ext cx="1571" cy="469"/>
              </a:xfrm>
              <a:custGeom>
                <a:avLst/>
                <a:gdLst>
                  <a:gd name="T0" fmla="*/ 1 w 2532"/>
                  <a:gd name="T1" fmla="*/ 0 h 723"/>
                  <a:gd name="T2" fmla="*/ 6 w 2532"/>
                  <a:gd name="T3" fmla="*/ 0 h 723"/>
                  <a:gd name="T4" fmla="*/ 375 w 2532"/>
                  <a:gd name="T5" fmla="*/ 120 h 723"/>
                  <a:gd name="T6" fmla="*/ 375 w 2532"/>
                  <a:gd name="T7" fmla="*/ 128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 name="Freeform 1197">
                <a:extLst>
                  <a:ext uri="{FF2B5EF4-FFF2-40B4-BE49-F238E27FC236}">
                    <a16:creationId xmlns:a16="http://schemas.microsoft.com/office/drawing/2014/main" id="{7040F54B-D5BC-B947-A4EC-6167B54F74A5}"/>
                  </a:ext>
                </a:extLst>
              </p:cNvPr>
              <p:cNvSpPr>
                <a:spLocks/>
              </p:cNvSpPr>
              <p:nvPr/>
            </p:nvSpPr>
            <p:spPr bwMode="auto">
              <a:xfrm>
                <a:off x="1011" y="2998"/>
                <a:ext cx="17" cy="95"/>
              </a:xfrm>
              <a:custGeom>
                <a:avLst/>
                <a:gdLst>
                  <a:gd name="T0" fmla="*/ 5 w 26"/>
                  <a:gd name="T1" fmla="*/ 2 h 147"/>
                  <a:gd name="T2" fmla="*/ 5 w 26"/>
                  <a:gd name="T3" fmla="*/ 25 h 147"/>
                  <a:gd name="T4" fmla="*/ 0 w 26"/>
                  <a:gd name="T5" fmla="*/ 25 h 147"/>
                  <a:gd name="T6" fmla="*/ 1 w 26"/>
                  <a:gd name="T7" fmla="*/ 0 h 147"/>
                  <a:gd name="T8" fmla="*/ 5 w 26"/>
                  <a:gd name="T9" fmla="*/ 2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 name="Freeform 1198">
                <a:extLst>
                  <a:ext uri="{FF2B5EF4-FFF2-40B4-BE49-F238E27FC236}">
                    <a16:creationId xmlns:a16="http://schemas.microsoft.com/office/drawing/2014/main" id="{D690DED0-F508-6340-B97D-ED5EB1ED9834}"/>
                  </a:ext>
                </a:extLst>
              </p:cNvPr>
              <p:cNvSpPr>
                <a:spLocks/>
              </p:cNvSpPr>
              <p:nvPr/>
            </p:nvSpPr>
            <p:spPr bwMode="auto">
              <a:xfrm>
                <a:off x="1012" y="2611"/>
                <a:ext cx="730" cy="393"/>
              </a:xfrm>
              <a:custGeom>
                <a:avLst/>
                <a:gdLst>
                  <a:gd name="T0" fmla="*/ 174 w 1176"/>
                  <a:gd name="T1" fmla="*/ 0 h 606"/>
                  <a:gd name="T2" fmla="*/ 0 w 1176"/>
                  <a:gd name="T3" fmla="*/ 106 h 606"/>
                  <a:gd name="T4" fmla="*/ 4 w 1176"/>
                  <a:gd name="T5" fmla="*/ 107 h 606"/>
                  <a:gd name="T6" fmla="*/ 174 w 1176"/>
                  <a:gd name="T7" fmla="*/ 3 h 606"/>
                  <a:gd name="T8" fmla="*/ 17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 name="Freeform 1199">
                <a:extLst>
                  <a:ext uri="{FF2B5EF4-FFF2-40B4-BE49-F238E27FC236}">
                    <a16:creationId xmlns:a16="http://schemas.microsoft.com/office/drawing/2014/main" id="{0BA9D65E-D18B-1F4D-9C7C-008067E929DF}"/>
                  </a:ext>
                </a:extLst>
              </p:cNvPr>
              <p:cNvSpPr>
                <a:spLocks/>
              </p:cNvSpPr>
              <p:nvPr/>
            </p:nvSpPr>
            <p:spPr bwMode="auto">
              <a:xfrm>
                <a:off x="1061" y="3018"/>
                <a:ext cx="1490" cy="451"/>
              </a:xfrm>
              <a:custGeom>
                <a:avLst/>
                <a:gdLst>
                  <a:gd name="T0" fmla="*/ 1 w 2532"/>
                  <a:gd name="T1" fmla="*/ 0 h 723"/>
                  <a:gd name="T2" fmla="*/ 4 w 2532"/>
                  <a:gd name="T3" fmla="*/ 0 h 723"/>
                  <a:gd name="T4" fmla="*/ 304 w 2532"/>
                  <a:gd name="T5" fmla="*/ 103 h 723"/>
                  <a:gd name="T6" fmla="*/ 303 w 2532"/>
                  <a:gd name="T7" fmla="*/ 109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 name="Freeform 1200">
                <a:extLst>
                  <a:ext uri="{FF2B5EF4-FFF2-40B4-BE49-F238E27FC236}">
                    <a16:creationId xmlns:a16="http://schemas.microsoft.com/office/drawing/2014/main" id="{E23494E8-2CD7-8148-B44B-939AA05BB721}"/>
                  </a:ext>
                </a:extLst>
              </p:cNvPr>
              <p:cNvSpPr>
                <a:spLocks/>
              </p:cNvSpPr>
              <p:nvPr/>
            </p:nvSpPr>
            <p:spPr bwMode="auto">
              <a:xfrm flipV="1">
                <a:off x="2549" y="2986"/>
                <a:ext cx="608" cy="467"/>
              </a:xfrm>
              <a:custGeom>
                <a:avLst/>
                <a:gdLst>
                  <a:gd name="T0" fmla="*/ 0 w 2532"/>
                  <a:gd name="T1" fmla="*/ 0 h 723"/>
                  <a:gd name="T2" fmla="*/ 0 w 2532"/>
                  <a:gd name="T3" fmla="*/ 0 h 723"/>
                  <a:gd name="T4" fmla="*/ 8 w 2532"/>
                  <a:gd name="T5" fmla="*/ 118 h 723"/>
                  <a:gd name="T6" fmla="*/ 8 w 2532"/>
                  <a:gd name="T7" fmla="*/ 126 h 723"/>
                  <a:gd name="T8" fmla="*/ 0 w 2532"/>
                  <a:gd name="T9" fmla="*/ 4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0" name="Group 1201">
              <a:extLst>
                <a:ext uri="{FF2B5EF4-FFF2-40B4-BE49-F238E27FC236}">
                  <a16:creationId xmlns:a16="http://schemas.microsoft.com/office/drawing/2014/main" id="{98977052-984D-1944-BE31-EAFD7790C5D0}"/>
                </a:ext>
              </a:extLst>
            </p:cNvPr>
            <p:cNvGrpSpPr>
              <a:grpSpLocks/>
            </p:cNvGrpSpPr>
            <p:nvPr/>
          </p:nvGrpSpPr>
          <p:grpSpPr bwMode="auto">
            <a:xfrm>
              <a:off x="4329" y="3456"/>
              <a:ext cx="299" cy="257"/>
              <a:chOff x="877" y="1008"/>
              <a:chExt cx="2747" cy="2591"/>
            </a:xfrm>
          </p:grpSpPr>
          <p:pic>
            <p:nvPicPr>
              <p:cNvPr id="122" name="Picture 1202" descr="antenna_stylized">
                <a:extLst>
                  <a:ext uri="{FF2B5EF4-FFF2-40B4-BE49-F238E27FC236}">
                    <a16:creationId xmlns:a16="http://schemas.microsoft.com/office/drawing/2014/main" id="{1484B13B-60EC-2441-8232-6691910A745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203" descr="laptop_keyboard">
                <a:extLst>
                  <a:ext uri="{FF2B5EF4-FFF2-40B4-BE49-F238E27FC236}">
                    <a16:creationId xmlns:a16="http://schemas.microsoft.com/office/drawing/2014/main" id="{E9853DE0-6639-CF4A-87C4-DB388A42A6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1204">
                <a:extLst>
                  <a:ext uri="{FF2B5EF4-FFF2-40B4-BE49-F238E27FC236}">
                    <a16:creationId xmlns:a16="http://schemas.microsoft.com/office/drawing/2014/main" id="{433E023D-1F80-8F49-A002-E38E39EEE924}"/>
                  </a:ext>
                </a:extLst>
              </p:cNvPr>
              <p:cNvSpPr>
                <a:spLocks/>
              </p:cNvSpPr>
              <p:nvPr/>
            </p:nvSpPr>
            <p:spPr bwMode="auto">
              <a:xfrm>
                <a:off x="1753" y="1603"/>
                <a:ext cx="1807" cy="1322"/>
              </a:xfrm>
              <a:custGeom>
                <a:avLst/>
                <a:gdLst>
                  <a:gd name="T0" fmla="*/ 73 w 2982"/>
                  <a:gd name="T1" fmla="*/ 0 h 2442"/>
                  <a:gd name="T2" fmla="*/ 0 w 2982"/>
                  <a:gd name="T3" fmla="*/ 149 h 2442"/>
                  <a:gd name="T4" fmla="*/ 323 w 2982"/>
                  <a:gd name="T5" fmla="*/ 210 h 2442"/>
                  <a:gd name="T6" fmla="*/ 402 w 2982"/>
                  <a:gd name="T7" fmla="*/ 27 h 2442"/>
                  <a:gd name="T8" fmla="*/ 73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5" name="Picture 1205" descr="screen">
                <a:extLst>
                  <a:ext uri="{FF2B5EF4-FFF2-40B4-BE49-F238E27FC236}">
                    <a16:creationId xmlns:a16="http://schemas.microsoft.com/office/drawing/2014/main" id="{4BCF33B8-3127-7345-ABAD-B831B9E1DD6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1206">
                <a:extLst>
                  <a:ext uri="{FF2B5EF4-FFF2-40B4-BE49-F238E27FC236}">
                    <a16:creationId xmlns:a16="http://schemas.microsoft.com/office/drawing/2014/main" id="{14357CF7-8B86-624E-9B8D-8AAADBEB964B}"/>
                  </a:ext>
                </a:extLst>
              </p:cNvPr>
              <p:cNvSpPr>
                <a:spLocks/>
              </p:cNvSpPr>
              <p:nvPr/>
            </p:nvSpPr>
            <p:spPr bwMode="auto">
              <a:xfrm>
                <a:off x="2082" y="1564"/>
                <a:ext cx="1531" cy="246"/>
              </a:xfrm>
              <a:custGeom>
                <a:avLst/>
                <a:gdLst>
                  <a:gd name="T0" fmla="*/ 2 w 2528"/>
                  <a:gd name="T1" fmla="*/ 0 h 455"/>
                  <a:gd name="T2" fmla="*/ 340 w 2528"/>
                  <a:gd name="T3" fmla="*/ 29 h 455"/>
                  <a:gd name="T4" fmla="*/ 334 w 2528"/>
                  <a:gd name="T5" fmla="*/ 39 h 455"/>
                  <a:gd name="T6" fmla="*/ 0 w 2528"/>
                  <a:gd name="T7" fmla="*/ 8 h 455"/>
                  <a:gd name="T8" fmla="*/ 2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Freeform 1207">
                <a:extLst>
                  <a:ext uri="{FF2B5EF4-FFF2-40B4-BE49-F238E27FC236}">
                    <a16:creationId xmlns:a16="http://schemas.microsoft.com/office/drawing/2014/main" id="{9E92A760-75C7-1543-A8CE-1057BC2F4FE8}"/>
                  </a:ext>
                </a:extLst>
              </p:cNvPr>
              <p:cNvSpPr>
                <a:spLocks/>
              </p:cNvSpPr>
              <p:nvPr/>
            </p:nvSpPr>
            <p:spPr bwMode="auto">
              <a:xfrm>
                <a:off x="1737" y="1562"/>
                <a:ext cx="425" cy="1024"/>
              </a:xfrm>
              <a:custGeom>
                <a:avLst/>
                <a:gdLst>
                  <a:gd name="T0" fmla="*/ 78 w 702"/>
                  <a:gd name="T1" fmla="*/ 0 h 1893"/>
                  <a:gd name="T2" fmla="*/ 0 w 702"/>
                  <a:gd name="T3" fmla="*/ 160 h 1893"/>
                  <a:gd name="T4" fmla="*/ 15 w 702"/>
                  <a:gd name="T5" fmla="*/ 162 h 1893"/>
                  <a:gd name="T6" fmla="*/ 94 w 702"/>
                  <a:gd name="T7" fmla="*/ 4 h 1893"/>
                  <a:gd name="T8" fmla="*/ 7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Freeform 1208">
                <a:extLst>
                  <a:ext uri="{FF2B5EF4-FFF2-40B4-BE49-F238E27FC236}">
                    <a16:creationId xmlns:a16="http://schemas.microsoft.com/office/drawing/2014/main" id="{67DA6305-373F-FE48-81DC-0F82373BBCA9}"/>
                  </a:ext>
                </a:extLst>
              </p:cNvPr>
              <p:cNvSpPr>
                <a:spLocks/>
              </p:cNvSpPr>
              <p:nvPr/>
            </p:nvSpPr>
            <p:spPr bwMode="auto">
              <a:xfrm>
                <a:off x="3144" y="1745"/>
                <a:ext cx="458" cy="1182"/>
              </a:xfrm>
              <a:custGeom>
                <a:avLst/>
                <a:gdLst>
                  <a:gd name="T0" fmla="*/ 102 w 756"/>
                  <a:gd name="T1" fmla="*/ 0 h 2184"/>
                  <a:gd name="T2" fmla="*/ 19 w 756"/>
                  <a:gd name="T3" fmla="*/ 187 h 2184"/>
                  <a:gd name="T4" fmla="*/ 0 w 756"/>
                  <a:gd name="T5" fmla="*/ 184 h 2184"/>
                  <a:gd name="T6" fmla="*/ 81 w 756"/>
                  <a:gd name="T7" fmla="*/ 6 h 2184"/>
                  <a:gd name="T8" fmla="*/ 10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1209">
                <a:extLst>
                  <a:ext uri="{FF2B5EF4-FFF2-40B4-BE49-F238E27FC236}">
                    <a16:creationId xmlns:a16="http://schemas.microsoft.com/office/drawing/2014/main" id="{5ECBBCBC-B896-2F4F-9B8D-69033D41BAB9}"/>
                  </a:ext>
                </a:extLst>
              </p:cNvPr>
              <p:cNvSpPr>
                <a:spLocks/>
              </p:cNvSpPr>
              <p:nvPr/>
            </p:nvSpPr>
            <p:spPr bwMode="auto">
              <a:xfrm>
                <a:off x="1732" y="2534"/>
                <a:ext cx="1680" cy="399"/>
              </a:xfrm>
              <a:custGeom>
                <a:avLst/>
                <a:gdLst>
                  <a:gd name="T0" fmla="*/ 4 w 2773"/>
                  <a:gd name="T1" fmla="*/ 0 h 738"/>
                  <a:gd name="T2" fmla="*/ 0 w 2773"/>
                  <a:gd name="T3" fmla="*/ 9 h 738"/>
                  <a:gd name="T4" fmla="*/ 328 w 2773"/>
                  <a:gd name="T5" fmla="*/ 63 h 738"/>
                  <a:gd name="T6" fmla="*/ 320 w 2773"/>
                  <a:gd name="T7" fmla="*/ 51 h 738"/>
                  <a:gd name="T8" fmla="*/ 4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Freeform 1210">
                <a:extLst>
                  <a:ext uri="{FF2B5EF4-FFF2-40B4-BE49-F238E27FC236}">
                    <a16:creationId xmlns:a16="http://schemas.microsoft.com/office/drawing/2014/main" id="{08807ED7-C623-1345-B752-E1A62F44F043}"/>
                  </a:ext>
                </a:extLst>
              </p:cNvPr>
              <p:cNvSpPr>
                <a:spLocks/>
              </p:cNvSpPr>
              <p:nvPr/>
            </p:nvSpPr>
            <p:spPr bwMode="auto">
              <a:xfrm>
                <a:off x="3195" y="1755"/>
                <a:ext cx="429" cy="1187"/>
              </a:xfrm>
              <a:custGeom>
                <a:avLst/>
                <a:gdLst>
                  <a:gd name="T0" fmla="*/ 127 w 637"/>
                  <a:gd name="T1" fmla="*/ 0 h 1659"/>
                  <a:gd name="T2" fmla="*/ 131 w 637"/>
                  <a:gd name="T3" fmla="*/ 0 h 1659"/>
                  <a:gd name="T4" fmla="*/ 14 w 637"/>
                  <a:gd name="T5" fmla="*/ 434 h 1659"/>
                  <a:gd name="T6" fmla="*/ 0 w 637"/>
                  <a:gd name="T7" fmla="*/ 431 h 1659"/>
                  <a:gd name="T8" fmla="*/ 12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Freeform 1211">
                <a:extLst>
                  <a:ext uri="{FF2B5EF4-FFF2-40B4-BE49-F238E27FC236}">
                    <a16:creationId xmlns:a16="http://schemas.microsoft.com/office/drawing/2014/main" id="{069BFB7D-C1BD-0842-9735-EAB855271C80}"/>
                  </a:ext>
                </a:extLst>
              </p:cNvPr>
              <p:cNvSpPr>
                <a:spLocks/>
              </p:cNvSpPr>
              <p:nvPr/>
            </p:nvSpPr>
            <p:spPr bwMode="auto">
              <a:xfrm>
                <a:off x="1734" y="2587"/>
                <a:ext cx="1494" cy="394"/>
              </a:xfrm>
              <a:custGeom>
                <a:avLst/>
                <a:gdLst>
                  <a:gd name="T0" fmla="*/ 0 w 2216"/>
                  <a:gd name="T1" fmla="*/ 0 h 550"/>
                  <a:gd name="T2" fmla="*/ 2 w 2216"/>
                  <a:gd name="T3" fmla="*/ 15 h 550"/>
                  <a:gd name="T4" fmla="*/ 447 w 2216"/>
                  <a:gd name="T5" fmla="*/ 145 h 550"/>
                  <a:gd name="T6" fmla="*/ 458 w 2216"/>
                  <a:gd name="T7" fmla="*/ 13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212">
                <a:extLst>
                  <a:ext uri="{FF2B5EF4-FFF2-40B4-BE49-F238E27FC236}">
                    <a16:creationId xmlns:a16="http://schemas.microsoft.com/office/drawing/2014/main" id="{37311407-5F2F-3746-8DBC-87E549239FBB}"/>
                  </a:ext>
                </a:extLst>
              </p:cNvPr>
              <p:cNvGrpSpPr>
                <a:grpSpLocks/>
              </p:cNvGrpSpPr>
              <p:nvPr/>
            </p:nvGrpSpPr>
            <p:grpSpPr bwMode="auto">
              <a:xfrm>
                <a:off x="1709" y="3008"/>
                <a:ext cx="507" cy="234"/>
                <a:chOff x="1740" y="2642"/>
                <a:chExt cx="752" cy="327"/>
              </a:xfrm>
            </p:grpSpPr>
            <p:sp>
              <p:nvSpPr>
                <p:cNvPr id="139" name="Freeform 1213">
                  <a:extLst>
                    <a:ext uri="{FF2B5EF4-FFF2-40B4-BE49-F238E27FC236}">
                      <a16:creationId xmlns:a16="http://schemas.microsoft.com/office/drawing/2014/main" id="{59EF0552-3CF5-904A-8596-AA7F62EA44C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Freeform 1214">
                  <a:extLst>
                    <a:ext uri="{FF2B5EF4-FFF2-40B4-BE49-F238E27FC236}">
                      <a16:creationId xmlns:a16="http://schemas.microsoft.com/office/drawing/2014/main" id="{B5D02E47-4E16-D54A-8B3F-AA40B97753B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1215">
                  <a:extLst>
                    <a:ext uri="{FF2B5EF4-FFF2-40B4-BE49-F238E27FC236}">
                      <a16:creationId xmlns:a16="http://schemas.microsoft.com/office/drawing/2014/main" id="{82303446-0A82-E745-9334-D3FB21ED687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Freeform 1216">
                  <a:extLst>
                    <a:ext uri="{FF2B5EF4-FFF2-40B4-BE49-F238E27FC236}">
                      <a16:creationId xmlns:a16="http://schemas.microsoft.com/office/drawing/2014/main" id="{4CA5BC93-9EC1-5D4C-8700-F28A60C0A3D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Freeform 1217">
                  <a:extLst>
                    <a:ext uri="{FF2B5EF4-FFF2-40B4-BE49-F238E27FC236}">
                      <a16:creationId xmlns:a16="http://schemas.microsoft.com/office/drawing/2014/main" id="{11CC0A15-C2C0-3349-A03F-5E1368A6AC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Freeform 1218">
                  <a:extLst>
                    <a:ext uri="{FF2B5EF4-FFF2-40B4-BE49-F238E27FC236}">
                      <a16:creationId xmlns:a16="http://schemas.microsoft.com/office/drawing/2014/main" id="{E9AFC61A-E2A2-2245-991C-D3E2F991D2B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3" name="Freeform 1219">
                <a:extLst>
                  <a:ext uri="{FF2B5EF4-FFF2-40B4-BE49-F238E27FC236}">
                    <a16:creationId xmlns:a16="http://schemas.microsoft.com/office/drawing/2014/main" id="{37F8EDA1-6D11-2C4B-B1D0-D66650E520BA}"/>
                  </a:ext>
                </a:extLst>
              </p:cNvPr>
              <p:cNvSpPr>
                <a:spLocks/>
              </p:cNvSpPr>
              <p:nvPr/>
            </p:nvSpPr>
            <p:spPr bwMode="auto">
              <a:xfrm>
                <a:off x="2577" y="3043"/>
                <a:ext cx="614" cy="514"/>
              </a:xfrm>
              <a:custGeom>
                <a:avLst/>
                <a:gdLst>
                  <a:gd name="T0" fmla="*/ 1 w 990"/>
                  <a:gd name="T1" fmla="*/ 131 h 792"/>
                  <a:gd name="T2" fmla="*/ 146 w 990"/>
                  <a:gd name="T3" fmla="*/ 0 h 792"/>
                  <a:gd name="T4" fmla="*/ 146 w 990"/>
                  <a:gd name="T5" fmla="*/ 10 h 792"/>
                  <a:gd name="T6" fmla="*/ 0 w 990"/>
                  <a:gd name="T7" fmla="*/ 141 h 792"/>
                  <a:gd name="T8" fmla="*/ 1 w 990"/>
                  <a:gd name="T9" fmla="*/ 13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Freeform 1220">
                <a:extLst>
                  <a:ext uri="{FF2B5EF4-FFF2-40B4-BE49-F238E27FC236}">
                    <a16:creationId xmlns:a16="http://schemas.microsoft.com/office/drawing/2014/main" id="{B610C75E-E1E0-E94A-96C6-DE0085DC5F87}"/>
                  </a:ext>
                </a:extLst>
              </p:cNvPr>
              <p:cNvSpPr>
                <a:spLocks/>
              </p:cNvSpPr>
              <p:nvPr/>
            </p:nvSpPr>
            <p:spPr bwMode="auto">
              <a:xfrm>
                <a:off x="1010" y="3084"/>
                <a:ext cx="1571" cy="469"/>
              </a:xfrm>
              <a:custGeom>
                <a:avLst/>
                <a:gdLst>
                  <a:gd name="T0" fmla="*/ 1 w 2532"/>
                  <a:gd name="T1" fmla="*/ 0 h 723"/>
                  <a:gd name="T2" fmla="*/ 6 w 2532"/>
                  <a:gd name="T3" fmla="*/ 0 h 723"/>
                  <a:gd name="T4" fmla="*/ 375 w 2532"/>
                  <a:gd name="T5" fmla="*/ 120 h 723"/>
                  <a:gd name="T6" fmla="*/ 375 w 2532"/>
                  <a:gd name="T7" fmla="*/ 128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Freeform 1221">
                <a:extLst>
                  <a:ext uri="{FF2B5EF4-FFF2-40B4-BE49-F238E27FC236}">
                    <a16:creationId xmlns:a16="http://schemas.microsoft.com/office/drawing/2014/main" id="{6299E3C3-62F2-0343-9DB5-D18D479206D3}"/>
                  </a:ext>
                </a:extLst>
              </p:cNvPr>
              <p:cNvSpPr>
                <a:spLocks/>
              </p:cNvSpPr>
              <p:nvPr/>
            </p:nvSpPr>
            <p:spPr bwMode="auto">
              <a:xfrm>
                <a:off x="1011" y="2998"/>
                <a:ext cx="17" cy="95"/>
              </a:xfrm>
              <a:custGeom>
                <a:avLst/>
                <a:gdLst>
                  <a:gd name="T0" fmla="*/ 5 w 26"/>
                  <a:gd name="T1" fmla="*/ 2 h 147"/>
                  <a:gd name="T2" fmla="*/ 5 w 26"/>
                  <a:gd name="T3" fmla="*/ 25 h 147"/>
                  <a:gd name="T4" fmla="*/ 0 w 26"/>
                  <a:gd name="T5" fmla="*/ 25 h 147"/>
                  <a:gd name="T6" fmla="*/ 1 w 26"/>
                  <a:gd name="T7" fmla="*/ 0 h 147"/>
                  <a:gd name="T8" fmla="*/ 5 w 26"/>
                  <a:gd name="T9" fmla="*/ 2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Freeform 1222">
                <a:extLst>
                  <a:ext uri="{FF2B5EF4-FFF2-40B4-BE49-F238E27FC236}">
                    <a16:creationId xmlns:a16="http://schemas.microsoft.com/office/drawing/2014/main" id="{BAB9ECA4-34BA-D343-A28C-80B7D36F3590}"/>
                  </a:ext>
                </a:extLst>
              </p:cNvPr>
              <p:cNvSpPr>
                <a:spLocks/>
              </p:cNvSpPr>
              <p:nvPr/>
            </p:nvSpPr>
            <p:spPr bwMode="auto">
              <a:xfrm>
                <a:off x="1012" y="2611"/>
                <a:ext cx="730" cy="393"/>
              </a:xfrm>
              <a:custGeom>
                <a:avLst/>
                <a:gdLst>
                  <a:gd name="T0" fmla="*/ 174 w 1176"/>
                  <a:gd name="T1" fmla="*/ 0 h 606"/>
                  <a:gd name="T2" fmla="*/ 0 w 1176"/>
                  <a:gd name="T3" fmla="*/ 106 h 606"/>
                  <a:gd name="T4" fmla="*/ 4 w 1176"/>
                  <a:gd name="T5" fmla="*/ 107 h 606"/>
                  <a:gd name="T6" fmla="*/ 174 w 1176"/>
                  <a:gd name="T7" fmla="*/ 3 h 606"/>
                  <a:gd name="T8" fmla="*/ 17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1223">
                <a:extLst>
                  <a:ext uri="{FF2B5EF4-FFF2-40B4-BE49-F238E27FC236}">
                    <a16:creationId xmlns:a16="http://schemas.microsoft.com/office/drawing/2014/main" id="{AB9BEF00-8628-F54D-9537-2272E1C69345}"/>
                  </a:ext>
                </a:extLst>
              </p:cNvPr>
              <p:cNvSpPr>
                <a:spLocks/>
              </p:cNvSpPr>
              <p:nvPr/>
            </p:nvSpPr>
            <p:spPr bwMode="auto">
              <a:xfrm>
                <a:off x="1061" y="3018"/>
                <a:ext cx="1490" cy="451"/>
              </a:xfrm>
              <a:custGeom>
                <a:avLst/>
                <a:gdLst>
                  <a:gd name="T0" fmla="*/ 1 w 2532"/>
                  <a:gd name="T1" fmla="*/ 0 h 723"/>
                  <a:gd name="T2" fmla="*/ 4 w 2532"/>
                  <a:gd name="T3" fmla="*/ 0 h 723"/>
                  <a:gd name="T4" fmla="*/ 304 w 2532"/>
                  <a:gd name="T5" fmla="*/ 103 h 723"/>
                  <a:gd name="T6" fmla="*/ 303 w 2532"/>
                  <a:gd name="T7" fmla="*/ 109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Freeform 1224">
                <a:extLst>
                  <a:ext uri="{FF2B5EF4-FFF2-40B4-BE49-F238E27FC236}">
                    <a16:creationId xmlns:a16="http://schemas.microsoft.com/office/drawing/2014/main" id="{5DF31E0F-AAEC-EB41-B97D-7BE3D29B3BC0}"/>
                  </a:ext>
                </a:extLst>
              </p:cNvPr>
              <p:cNvSpPr>
                <a:spLocks/>
              </p:cNvSpPr>
              <p:nvPr/>
            </p:nvSpPr>
            <p:spPr bwMode="auto">
              <a:xfrm flipV="1">
                <a:off x="2549" y="2986"/>
                <a:ext cx="608" cy="467"/>
              </a:xfrm>
              <a:custGeom>
                <a:avLst/>
                <a:gdLst>
                  <a:gd name="T0" fmla="*/ 0 w 2532"/>
                  <a:gd name="T1" fmla="*/ 0 h 723"/>
                  <a:gd name="T2" fmla="*/ 0 w 2532"/>
                  <a:gd name="T3" fmla="*/ 0 h 723"/>
                  <a:gd name="T4" fmla="*/ 8 w 2532"/>
                  <a:gd name="T5" fmla="*/ 118 h 723"/>
                  <a:gd name="T6" fmla="*/ 8 w 2532"/>
                  <a:gd name="T7" fmla="*/ 126 h 723"/>
                  <a:gd name="T8" fmla="*/ 0 w 2532"/>
                  <a:gd name="T9" fmla="*/ 4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 name="Group 1225">
              <a:extLst>
                <a:ext uri="{FF2B5EF4-FFF2-40B4-BE49-F238E27FC236}">
                  <a16:creationId xmlns:a16="http://schemas.microsoft.com/office/drawing/2014/main" id="{0C4236CB-6936-2E43-88D4-C5CDE0BBBE64}"/>
                </a:ext>
              </a:extLst>
            </p:cNvPr>
            <p:cNvGrpSpPr>
              <a:grpSpLocks/>
            </p:cNvGrpSpPr>
            <p:nvPr/>
          </p:nvGrpSpPr>
          <p:grpSpPr bwMode="auto">
            <a:xfrm>
              <a:off x="3503" y="1916"/>
              <a:ext cx="280" cy="257"/>
              <a:chOff x="877" y="1008"/>
              <a:chExt cx="2747" cy="2591"/>
            </a:xfrm>
          </p:grpSpPr>
          <p:pic>
            <p:nvPicPr>
              <p:cNvPr id="99" name="Picture 1226" descr="antenna_stylized">
                <a:extLst>
                  <a:ext uri="{FF2B5EF4-FFF2-40B4-BE49-F238E27FC236}">
                    <a16:creationId xmlns:a16="http://schemas.microsoft.com/office/drawing/2014/main" id="{E569A30D-C9A9-644C-9D4C-5CDA9C2096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227" descr="laptop_keyboard">
                <a:extLst>
                  <a:ext uri="{FF2B5EF4-FFF2-40B4-BE49-F238E27FC236}">
                    <a16:creationId xmlns:a16="http://schemas.microsoft.com/office/drawing/2014/main" id="{28FEC69A-D540-4049-8CC8-4FCEDD4A4BD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1228">
                <a:extLst>
                  <a:ext uri="{FF2B5EF4-FFF2-40B4-BE49-F238E27FC236}">
                    <a16:creationId xmlns:a16="http://schemas.microsoft.com/office/drawing/2014/main" id="{8297DF4C-0731-2941-A513-D3F6D18190A1}"/>
                  </a:ext>
                </a:extLst>
              </p:cNvPr>
              <p:cNvSpPr>
                <a:spLocks/>
              </p:cNvSpPr>
              <p:nvPr/>
            </p:nvSpPr>
            <p:spPr bwMode="auto">
              <a:xfrm>
                <a:off x="1753" y="1603"/>
                <a:ext cx="1807" cy="1322"/>
              </a:xfrm>
              <a:custGeom>
                <a:avLst/>
                <a:gdLst>
                  <a:gd name="T0" fmla="*/ 73 w 2982"/>
                  <a:gd name="T1" fmla="*/ 0 h 2442"/>
                  <a:gd name="T2" fmla="*/ 0 w 2982"/>
                  <a:gd name="T3" fmla="*/ 149 h 2442"/>
                  <a:gd name="T4" fmla="*/ 323 w 2982"/>
                  <a:gd name="T5" fmla="*/ 210 h 2442"/>
                  <a:gd name="T6" fmla="*/ 402 w 2982"/>
                  <a:gd name="T7" fmla="*/ 27 h 2442"/>
                  <a:gd name="T8" fmla="*/ 73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2" name="Picture 1229" descr="screen">
                <a:extLst>
                  <a:ext uri="{FF2B5EF4-FFF2-40B4-BE49-F238E27FC236}">
                    <a16:creationId xmlns:a16="http://schemas.microsoft.com/office/drawing/2014/main" id="{FFA7DEB6-3557-DC4E-9608-908EBA5FF9C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1230">
                <a:extLst>
                  <a:ext uri="{FF2B5EF4-FFF2-40B4-BE49-F238E27FC236}">
                    <a16:creationId xmlns:a16="http://schemas.microsoft.com/office/drawing/2014/main" id="{7EBBA8C2-C75D-D443-A2A2-194E6A90A42D}"/>
                  </a:ext>
                </a:extLst>
              </p:cNvPr>
              <p:cNvSpPr>
                <a:spLocks/>
              </p:cNvSpPr>
              <p:nvPr/>
            </p:nvSpPr>
            <p:spPr bwMode="auto">
              <a:xfrm>
                <a:off x="2082" y="1564"/>
                <a:ext cx="1531" cy="246"/>
              </a:xfrm>
              <a:custGeom>
                <a:avLst/>
                <a:gdLst>
                  <a:gd name="T0" fmla="*/ 2 w 2528"/>
                  <a:gd name="T1" fmla="*/ 0 h 455"/>
                  <a:gd name="T2" fmla="*/ 340 w 2528"/>
                  <a:gd name="T3" fmla="*/ 29 h 455"/>
                  <a:gd name="T4" fmla="*/ 334 w 2528"/>
                  <a:gd name="T5" fmla="*/ 39 h 455"/>
                  <a:gd name="T6" fmla="*/ 0 w 2528"/>
                  <a:gd name="T7" fmla="*/ 8 h 455"/>
                  <a:gd name="T8" fmla="*/ 2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1231">
                <a:extLst>
                  <a:ext uri="{FF2B5EF4-FFF2-40B4-BE49-F238E27FC236}">
                    <a16:creationId xmlns:a16="http://schemas.microsoft.com/office/drawing/2014/main" id="{29168745-A697-D749-9635-B9B14D9F16C7}"/>
                  </a:ext>
                </a:extLst>
              </p:cNvPr>
              <p:cNvSpPr>
                <a:spLocks/>
              </p:cNvSpPr>
              <p:nvPr/>
            </p:nvSpPr>
            <p:spPr bwMode="auto">
              <a:xfrm>
                <a:off x="1737" y="1562"/>
                <a:ext cx="425" cy="1024"/>
              </a:xfrm>
              <a:custGeom>
                <a:avLst/>
                <a:gdLst>
                  <a:gd name="T0" fmla="*/ 78 w 702"/>
                  <a:gd name="T1" fmla="*/ 0 h 1893"/>
                  <a:gd name="T2" fmla="*/ 0 w 702"/>
                  <a:gd name="T3" fmla="*/ 160 h 1893"/>
                  <a:gd name="T4" fmla="*/ 15 w 702"/>
                  <a:gd name="T5" fmla="*/ 162 h 1893"/>
                  <a:gd name="T6" fmla="*/ 94 w 702"/>
                  <a:gd name="T7" fmla="*/ 4 h 1893"/>
                  <a:gd name="T8" fmla="*/ 7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1232">
                <a:extLst>
                  <a:ext uri="{FF2B5EF4-FFF2-40B4-BE49-F238E27FC236}">
                    <a16:creationId xmlns:a16="http://schemas.microsoft.com/office/drawing/2014/main" id="{DB60EBC6-1324-564E-8C19-F75EC3C6BB4B}"/>
                  </a:ext>
                </a:extLst>
              </p:cNvPr>
              <p:cNvSpPr>
                <a:spLocks/>
              </p:cNvSpPr>
              <p:nvPr/>
            </p:nvSpPr>
            <p:spPr bwMode="auto">
              <a:xfrm>
                <a:off x="3144" y="1745"/>
                <a:ext cx="458" cy="1182"/>
              </a:xfrm>
              <a:custGeom>
                <a:avLst/>
                <a:gdLst>
                  <a:gd name="T0" fmla="*/ 102 w 756"/>
                  <a:gd name="T1" fmla="*/ 0 h 2184"/>
                  <a:gd name="T2" fmla="*/ 19 w 756"/>
                  <a:gd name="T3" fmla="*/ 187 h 2184"/>
                  <a:gd name="T4" fmla="*/ 0 w 756"/>
                  <a:gd name="T5" fmla="*/ 184 h 2184"/>
                  <a:gd name="T6" fmla="*/ 81 w 756"/>
                  <a:gd name="T7" fmla="*/ 6 h 2184"/>
                  <a:gd name="T8" fmla="*/ 10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1233">
                <a:extLst>
                  <a:ext uri="{FF2B5EF4-FFF2-40B4-BE49-F238E27FC236}">
                    <a16:creationId xmlns:a16="http://schemas.microsoft.com/office/drawing/2014/main" id="{93B11366-50FF-284D-B227-2D2E423840FD}"/>
                  </a:ext>
                </a:extLst>
              </p:cNvPr>
              <p:cNvSpPr>
                <a:spLocks/>
              </p:cNvSpPr>
              <p:nvPr/>
            </p:nvSpPr>
            <p:spPr bwMode="auto">
              <a:xfrm>
                <a:off x="1732" y="2534"/>
                <a:ext cx="1680" cy="399"/>
              </a:xfrm>
              <a:custGeom>
                <a:avLst/>
                <a:gdLst>
                  <a:gd name="T0" fmla="*/ 4 w 2773"/>
                  <a:gd name="T1" fmla="*/ 0 h 738"/>
                  <a:gd name="T2" fmla="*/ 0 w 2773"/>
                  <a:gd name="T3" fmla="*/ 9 h 738"/>
                  <a:gd name="T4" fmla="*/ 328 w 2773"/>
                  <a:gd name="T5" fmla="*/ 63 h 738"/>
                  <a:gd name="T6" fmla="*/ 320 w 2773"/>
                  <a:gd name="T7" fmla="*/ 51 h 738"/>
                  <a:gd name="T8" fmla="*/ 4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1234">
                <a:extLst>
                  <a:ext uri="{FF2B5EF4-FFF2-40B4-BE49-F238E27FC236}">
                    <a16:creationId xmlns:a16="http://schemas.microsoft.com/office/drawing/2014/main" id="{3E422471-903D-D848-A8D2-B15F57BE7626}"/>
                  </a:ext>
                </a:extLst>
              </p:cNvPr>
              <p:cNvSpPr>
                <a:spLocks/>
              </p:cNvSpPr>
              <p:nvPr/>
            </p:nvSpPr>
            <p:spPr bwMode="auto">
              <a:xfrm>
                <a:off x="3195" y="1755"/>
                <a:ext cx="429" cy="1187"/>
              </a:xfrm>
              <a:custGeom>
                <a:avLst/>
                <a:gdLst>
                  <a:gd name="T0" fmla="*/ 127 w 637"/>
                  <a:gd name="T1" fmla="*/ 0 h 1659"/>
                  <a:gd name="T2" fmla="*/ 131 w 637"/>
                  <a:gd name="T3" fmla="*/ 0 h 1659"/>
                  <a:gd name="T4" fmla="*/ 14 w 637"/>
                  <a:gd name="T5" fmla="*/ 434 h 1659"/>
                  <a:gd name="T6" fmla="*/ 0 w 637"/>
                  <a:gd name="T7" fmla="*/ 431 h 1659"/>
                  <a:gd name="T8" fmla="*/ 12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1235">
                <a:extLst>
                  <a:ext uri="{FF2B5EF4-FFF2-40B4-BE49-F238E27FC236}">
                    <a16:creationId xmlns:a16="http://schemas.microsoft.com/office/drawing/2014/main" id="{9A225A6B-7F8A-1E46-9660-55BB18E0660A}"/>
                  </a:ext>
                </a:extLst>
              </p:cNvPr>
              <p:cNvSpPr>
                <a:spLocks/>
              </p:cNvSpPr>
              <p:nvPr/>
            </p:nvSpPr>
            <p:spPr bwMode="auto">
              <a:xfrm>
                <a:off x="1734" y="2587"/>
                <a:ext cx="1494" cy="394"/>
              </a:xfrm>
              <a:custGeom>
                <a:avLst/>
                <a:gdLst>
                  <a:gd name="T0" fmla="*/ 0 w 2216"/>
                  <a:gd name="T1" fmla="*/ 0 h 550"/>
                  <a:gd name="T2" fmla="*/ 2 w 2216"/>
                  <a:gd name="T3" fmla="*/ 15 h 550"/>
                  <a:gd name="T4" fmla="*/ 447 w 2216"/>
                  <a:gd name="T5" fmla="*/ 145 h 550"/>
                  <a:gd name="T6" fmla="*/ 458 w 2216"/>
                  <a:gd name="T7" fmla="*/ 13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 name="Group 1236">
                <a:extLst>
                  <a:ext uri="{FF2B5EF4-FFF2-40B4-BE49-F238E27FC236}">
                    <a16:creationId xmlns:a16="http://schemas.microsoft.com/office/drawing/2014/main" id="{D06F4D67-ED04-E245-B4C7-3F3CB8F92BFF}"/>
                  </a:ext>
                </a:extLst>
              </p:cNvPr>
              <p:cNvGrpSpPr>
                <a:grpSpLocks/>
              </p:cNvGrpSpPr>
              <p:nvPr/>
            </p:nvGrpSpPr>
            <p:grpSpPr bwMode="auto">
              <a:xfrm>
                <a:off x="1709" y="3008"/>
                <a:ext cx="507" cy="234"/>
                <a:chOff x="1740" y="2642"/>
                <a:chExt cx="752" cy="327"/>
              </a:xfrm>
            </p:grpSpPr>
            <p:sp>
              <p:nvSpPr>
                <p:cNvPr id="116" name="Freeform 1237">
                  <a:extLst>
                    <a:ext uri="{FF2B5EF4-FFF2-40B4-BE49-F238E27FC236}">
                      <a16:creationId xmlns:a16="http://schemas.microsoft.com/office/drawing/2014/main" id="{59ABE914-B172-D945-A42C-4D9C87E51B8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1238">
                  <a:extLst>
                    <a:ext uri="{FF2B5EF4-FFF2-40B4-BE49-F238E27FC236}">
                      <a16:creationId xmlns:a16="http://schemas.microsoft.com/office/drawing/2014/main" id="{D0605B3C-8882-8A4E-87A7-6D93AC8BEB0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Freeform 1239">
                  <a:extLst>
                    <a:ext uri="{FF2B5EF4-FFF2-40B4-BE49-F238E27FC236}">
                      <a16:creationId xmlns:a16="http://schemas.microsoft.com/office/drawing/2014/main" id="{0B120776-E6D6-D446-9411-0B2A887AE5A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1240">
                  <a:extLst>
                    <a:ext uri="{FF2B5EF4-FFF2-40B4-BE49-F238E27FC236}">
                      <a16:creationId xmlns:a16="http://schemas.microsoft.com/office/drawing/2014/main" id="{76245781-EDB2-A744-8C7B-66AC13A8AFC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Freeform 1241">
                  <a:extLst>
                    <a:ext uri="{FF2B5EF4-FFF2-40B4-BE49-F238E27FC236}">
                      <a16:creationId xmlns:a16="http://schemas.microsoft.com/office/drawing/2014/main" id="{E1FB76DE-192E-074C-9A2D-BE82D714FDE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1242">
                  <a:extLst>
                    <a:ext uri="{FF2B5EF4-FFF2-40B4-BE49-F238E27FC236}">
                      <a16:creationId xmlns:a16="http://schemas.microsoft.com/office/drawing/2014/main" id="{D2BC5D40-F2C0-B44B-8EC8-0C0A9B1972A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 name="Freeform 1243">
                <a:extLst>
                  <a:ext uri="{FF2B5EF4-FFF2-40B4-BE49-F238E27FC236}">
                    <a16:creationId xmlns:a16="http://schemas.microsoft.com/office/drawing/2014/main" id="{A5CE5381-F57D-D54D-BE74-1A2B889C971C}"/>
                  </a:ext>
                </a:extLst>
              </p:cNvPr>
              <p:cNvSpPr>
                <a:spLocks/>
              </p:cNvSpPr>
              <p:nvPr/>
            </p:nvSpPr>
            <p:spPr bwMode="auto">
              <a:xfrm>
                <a:off x="2577" y="3043"/>
                <a:ext cx="614" cy="514"/>
              </a:xfrm>
              <a:custGeom>
                <a:avLst/>
                <a:gdLst>
                  <a:gd name="T0" fmla="*/ 1 w 990"/>
                  <a:gd name="T1" fmla="*/ 131 h 792"/>
                  <a:gd name="T2" fmla="*/ 146 w 990"/>
                  <a:gd name="T3" fmla="*/ 0 h 792"/>
                  <a:gd name="T4" fmla="*/ 146 w 990"/>
                  <a:gd name="T5" fmla="*/ 10 h 792"/>
                  <a:gd name="T6" fmla="*/ 0 w 990"/>
                  <a:gd name="T7" fmla="*/ 141 h 792"/>
                  <a:gd name="T8" fmla="*/ 1 w 990"/>
                  <a:gd name="T9" fmla="*/ 13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Freeform 1244">
                <a:extLst>
                  <a:ext uri="{FF2B5EF4-FFF2-40B4-BE49-F238E27FC236}">
                    <a16:creationId xmlns:a16="http://schemas.microsoft.com/office/drawing/2014/main" id="{C0CE065E-13E2-C142-9FD1-AB332C165F5B}"/>
                  </a:ext>
                </a:extLst>
              </p:cNvPr>
              <p:cNvSpPr>
                <a:spLocks/>
              </p:cNvSpPr>
              <p:nvPr/>
            </p:nvSpPr>
            <p:spPr bwMode="auto">
              <a:xfrm>
                <a:off x="1010" y="3084"/>
                <a:ext cx="1571" cy="469"/>
              </a:xfrm>
              <a:custGeom>
                <a:avLst/>
                <a:gdLst>
                  <a:gd name="T0" fmla="*/ 1 w 2532"/>
                  <a:gd name="T1" fmla="*/ 0 h 723"/>
                  <a:gd name="T2" fmla="*/ 6 w 2532"/>
                  <a:gd name="T3" fmla="*/ 0 h 723"/>
                  <a:gd name="T4" fmla="*/ 375 w 2532"/>
                  <a:gd name="T5" fmla="*/ 120 h 723"/>
                  <a:gd name="T6" fmla="*/ 375 w 2532"/>
                  <a:gd name="T7" fmla="*/ 128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Freeform 1245">
                <a:extLst>
                  <a:ext uri="{FF2B5EF4-FFF2-40B4-BE49-F238E27FC236}">
                    <a16:creationId xmlns:a16="http://schemas.microsoft.com/office/drawing/2014/main" id="{3C82978C-8324-E84E-AB56-7A168D2F55C9}"/>
                  </a:ext>
                </a:extLst>
              </p:cNvPr>
              <p:cNvSpPr>
                <a:spLocks/>
              </p:cNvSpPr>
              <p:nvPr/>
            </p:nvSpPr>
            <p:spPr bwMode="auto">
              <a:xfrm>
                <a:off x="1011" y="2998"/>
                <a:ext cx="17" cy="95"/>
              </a:xfrm>
              <a:custGeom>
                <a:avLst/>
                <a:gdLst>
                  <a:gd name="T0" fmla="*/ 5 w 26"/>
                  <a:gd name="T1" fmla="*/ 2 h 147"/>
                  <a:gd name="T2" fmla="*/ 5 w 26"/>
                  <a:gd name="T3" fmla="*/ 25 h 147"/>
                  <a:gd name="T4" fmla="*/ 0 w 26"/>
                  <a:gd name="T5" fmla="*/ 25 h 147"/>
                  <a:gd name="T6" fmla="*/ 1 w 26"/>
                  <a:gd name="T7" fmla="*/ 0 h 147"/>
                  <a:gd name="T8" fmla="*/ 5 w 26"/>
                  <a:gd name="T9" fmla="*/ 2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1246">
                <a:extLst>
                  <a:ext uri="{FF2B5EF4-FFF2-40B4-BE49-F238E27FC236}">
                    <a16:creationId xmlns:a16="http://schemas.microsoft.com/office/drawing/2014/main" id="{65BA10B2-7DCB-4245-AC1D-775F75D028D2}"/>
                  </a:ext>
                </a:extLst>
              </p:cNvPr>
              <p:cNvSpPr>
                <a:spLocks/>
              </p:cNvSpPr>
              <p:nvPr/>
            </p:nvSpPr>
            <p:spPr bwMode="auto">
              <a:xfrm>
                <a:off x="1012" y="2611"/>
                <a:ext cx="730" cy="393"/>
              </a:xfrm>
              <a:custGeom>
                <a:avLst/>
                <a:gdLst>
                  <a:gd name="T0" fmla="*/ 174 w 1176"/>
                  <a:gd name="T1" fmla="*/ 0 h 606"/>
                  <a:gd name="T2" fmla="*/ 0 w 1176"/>
                  <a:gd name="T3" fmla="*/ 106 h 606"/>
                  <a:gd name="T4" fmla="*/ 4 w 1176"/>
                  <a:gd name="T5" fmla="*/ 107 h 606"/>
                  <a:gd name="T6" fmla="*/ 174 w 1176"/>
                  <a:gd name="T7" fmla="*/ 3 h 606"/>
                  <a:gd name="T8" fmla="*/ 17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Freeform 1247">
                <a:extLst>
                  <a:ext uri="{FF2B5EF4-FFF2-40B4-BE49-F238E27FC236}">
                    <a16:creationId xmlns:a16="http://schemas.microsoft.com/office/drawing/2014/main" id="{118EE94C-1E51-D244-867A-96B7BB2C92A6}"/>
                  </a:ext>
                </a:extLst>
              </p:cNvPr>
              <p:cNvSpPr>
                <a:spLocks/>
              </p:cNvSpPr>
              <p:nvPr/>
            </p:nvSpPr>
            <p:spPr bwMode="auto">
              <a:xfrm>
                <a:off x="1061" y="3018"/>
                <a:ext cx="1490" cy="451"/>
              </a:xfrm>
              <a:custGeom>
                <a:avLst/>
                <a:gdLst>
                  <a:gd name="T0" fmla="*/ 1 w 2532"/>
                  <a:gd name="T1" fmla="*/ 0 h 723"/>
                  <a:gd name="T2" fmla="*/ 4 w 2532"/>
                  <a:gd name="T3" fmla="*/ 0 h 723"/>
                  <a:gd name="T4" fmla="*/ 304 w 2532"/>
                  <a:gd name="T5" fmla="*/ 103 h 723"/>
                  <a:gd name="T6" fmla="*/ 303 w 2532"/>
                  <a:gd name="T7" fmla="*/ 109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Freeform 1248">
                <a:extLst>
                  <a:ext uri="{FF2B5EF4-FFF2-40B4-BE49-F238E27FC236}">
                    <a16:creationId xmlns:a16="http://schemas.microsoft.com/office/drawing/2014/main" id="{BFF6ED8D-1A5E-A743-AC2F-F38AFFE3014D}"/>
                  </a:ext>
                </a:extLst>
              </p:cNvPr>
              <p:cNvSpPr>
                <a:spLocks/>
              </p:cNvSpPr>
              <p:nvPr/>
            </p:nvSpPr>
            <p:spPr bwMode="auto">
              <a:xfrm flipV="1">
                <a:off x="2549" y="2986"/>
                <a:ext cx="608" cy="467"/>
              </a:xfrm>
              <a:custGeom>
                <a:avLst/>
                <a:gdLst>
                  <a:gd name="T0" fmla="*/ 0 w 2532"/>
                  <a:gd name="T1" fmla="*/ 0 h 723"/>
                  <a:gd name="T2" fmla="*/ 0 w 2532"/>
                  <a:gd name="T3" fmla="*/ 0 h 723"/>
                  <a:gd name="T4" fmla="*/ 8 w 2532"/>
                  <a:gd name="T5" fmla="*/ 118 h 723"/>
                  <a:gd name="T6" fmla="*/ 8 w 2532"/>
                  <a:gd name="T7" fmla="*/ 126 h 723"/>
                  <a:gd name="T8" fmla="*/ 0 w 2532"/>
                  <a:gd name="T9" fmla="*/ 4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2" name="Group 1249">
              <a:extLst>
                <a:ext uri="{FF2B5EF4-FFF2-40B4-BE49-F238E27FC236}">
                  <a16:creationId xmlns:a16="http://schemas.microsoft.com/office/drawing/2014/main" id="{5C6A35A7-88CD-AF4B-B1E3-7DFA54AC1EC2}"/>
                </a:ext>
              </a:extLst>
            </p:cNvPr>
            <p:cNvGrpSpPr>
              <a:grpSpLocks/>
            </p:cNvGrpSpPr>
            <p:nvPr/>
          </p:nvGrpSpPr>
          <p:grpSpPr bwMode="auto">
            <a:xfrm flipH="1">
              <a:off x="3742" y="2030"/>
              <a:ext cx="261" cy="235"/>
              <a:chOff x="2839" y="3501"/>
              <a:chExt cx="755" cy="803"/>
            </a:xfrm>
          </p:grpSpPr>
          <p:pic>
            <p:nvPicPr>
              <p:cNvPr id="97" name="Picture 1250" descr="desktop_computer_stylized_medium">
                <a:extLst>
                  <a:ext uri="{FF2B5EF4-FFF2-40B4-BE49-F238E27FC236}">
                    <a16:creationId xmlns:a16="http://schemas.microsoft.com/office/drawing/2014/main" id="{DA013CD7-E092-864D-AD62-84787BE329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251">
                <a:extLst>
                  <a:ext uri="{FF2B5EF4-FFF2-40B4-BE49-F238E27FC236}">
                    <a16:creationId xmlns:a16="http://schemas.microsoft.com/office/drawing/2014/main" id="{FDF35DC2-6DC3-5C40-881F-4B7E41ADF2A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3" name="Group 1252">
              <a:extLst>
                <a:ext uri="{FF2B5EF4-FFF2-40B4-BE49-F238E27FC236}">
                  <a16:creationId xmlns:a16="http://schemas.microsoft.com/office/drawing/2014/main" id="{16A06787-E62E-2E47-87FD-8483203557F3}"/>
                </a:ext>
              </a:extLst>
            </p:cNvPr>
            <p:cNvGrpSpPr>
              <a:grpSpLocks/>
            </p:cNvGrpSpPr>
            <p:nvPr/>
          </p:nvGrpSpPr>
          <p:grpSpPr bwMode="auto">
            <a:xfrm>
              <a:off x="4603" y="3416"/>
              <a:ext cx="299" cy="257"/>
              <a:chOff x="877" y="1008"/>
              <a:chExt cx="2747" cy="2591"/>
            </a:xfrm>
          </p:grpSpPr>
          <p:pic>
            <p:nvPicPr>
              <p:cNvPr id="74" name="Picture 1253" descr="antenna_stylized">
                <a:extLst>
                  <a:ext uri="{FF2B5EF4-FFF2-40B4-BE49-F238E27FC236}">
                    <a16:creationId xmlns:a16="http://schemas.microsoft.com/office/drawing/2014/main" id="{950F09CE-339E-F648-8648-F5E93EA498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254" descr="laptop_keyboard">
                <a:extLst>
                  <a:ext uri="{FF2B5EF4-FFF2-40B4-BE49-F238E27FC236}">
                    <a16:creationId xmlns:a16="http://schemas.microsoft.com/office/drawing/2014/main" id="{61088E0D-C16E-D24C-9413-2F5EDFC5DC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255">
                <a:extLst>
                  <a:ext uri="{FF2B5EF4-FFF2-40B4-BE49-F238E27FC236}">
                    <a16:creationId xmlns:a16="http://schemas.microsoft.com/office/drawing/2014/main" id="{86CCF807-5C58-9B44-BA18-A388957457BE}"/>
                  </a:ext>
                </a:extLst>
              </p:cNvPr>
              <p:cNvSpPr>
                <a:spLocks/>
              </p:cNvSpPr>
              <p:nvPr/>
            </p:nvSpPr>
            <p:spPr bwMode="auto">
              <a:xfrm>
                <a:off x="1753" y="1603"/>
                <a:ext cx="1807" cy="1322"/>
              </a:xfrm>
              <a:custGeom>
                <a:avLst/>
                <a:gdLst>
                  <a:gd name="T0" fmla="*/ 73 w 2982"/>
                  <a:gd name="T1" fmla="*/ 0 h 2442"/>
                  <a:gd name="T2" fmla="*/ 0 w 2982"/>
                  <a:gd name="T3" fmla="*/ 149 h 2442"/>
                  <a:gd name="T4" fmla="*/ 323 w 2982"/>
                  <a:gd name="T5" fmla="*/ 210 h 2442"/>
                  <a:gd name="T6" fmla="*/ 402 w 2982"/>
                  <a:gd name="T7" fmla="*/ 27 h 2442"/>
                  <a:gd name="T8" fmla="*/ 73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77" name="Picture 1256" descr="screen">
                <a:extLst>
                  <a:ext uri="{FF2B5EF4-FFF2-40B4-BE49-F238E27FC236}">
                    <a16:creationId xmlns:a16="http://schemas.microsoft.com/office/drawing/2014/main" id="{79DA399B-3001-9F4E-9DCE-3632B3943F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57">
                <a:extLst>
                  <a:ext uri="{FF2B5EF4-FFF2-40B4-BE49-F238E27FC236}">
                    <a16:creationId xmlns:a16="http://schemas.microsoft.com/office/drawing/2014/main" id="{0E91E661-ED6C-7A4C-846C-C4471F1C6EAA}"/>
                  </a:ext>
                </a:extLst>
              </p:cNvPr>
              <p:cNvSpPr>
                <a:spLocks/>
              </p:cNvSpPr>
              <p:nvPr/>
            </p:nvSpPr>
            <p:spPr bwMode="auto">
              <a:xfrm>
                <a:off x="2082" y="1564"/>
                <a:ext cx="1531" cy="246"/>
              </a:xfrm>
              <a:custGeom>
                <a:avLst/>
                <a:gdLst>
                  <a:gd name="T0" fmla="*/ 2 w 2528"/>
                  <a:gd name="T1" fmla="*/ 0 h 455"/>
                  <a:gd name="T2" fmla="*/ 340 w 2528"/>
                  <a:gd name="T3" fmla="*/ 29 h 455"/>
                  <a:gd name="T4" fmla="*/ 334 w 2528"/>
                  <a:gd name="T5" fmla="*/ 39 h 455"/>
                  <a:gd name="T6" fmla="*/ 0 w 2528"/>
                  <a:gd name="T7" fmla="*/ 8 h 455"/>
                  <a:gd name="T8" fmla="*/ 2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1258">
                <a:extLst>
                  <a:ext uri="{FF2B5EF4-FFF2-40B4-BE49-F238E27FC236}">
                    <a16:creationId xmlns:a16="http://schemas.microsoft.com/office/drawing/2014/main" id="{DCC68559-0C09-2848-A5E2-E24DA1BB21E4}"/>
                  </a:ext>
                </a:extLst>
              </p:cNvPr>
              <p:cNvSpPr>
                <a:spLocks/>
              </p:cNvSpPr>
              <p:nvPr/>
            </p:nvSpPr>
            <p:spPr bwMode="auto">
              <a:xfrm>
                <a:off x="1737" y="1562"/>
                <a:ext cx="425" cy="1024"/>
              </a:xfrm>
              <a:custGeom>
                <a:avLst/>
                <a:gdLst>
                  <a:gd name="T0" fmla="*/ 78 w 702"/>
                  <a:gd name="T1" fmla="*/ 0 h 1893"/>
                  <a:gd name="T2" fmla="*/ 0 w 702"/>
                  <a:gd name="T3" fmla="*/ 160 h 1893"/>
                  <a:gd name="T4" fmla="*/ 15 w 702"/>
                  <a:gd name="T5" fmla="*/ 162 h 1893"/>
                  <a:gd name="T6" fmla="*/ 94 w 702"/>
                  <a:gd name="T7" fmla="*/ 4 h 1893"/>
                  <a:gd name="T8" fmla="*/ 7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Freeform 1259">
                <a:extLst>
                  <a:ext uri="{FF2B5EF4-FFF2-40B4-BE49-F238E27FC236}">
                    <a16:creationId xmlns:a16="http://schemas.microsoft.com/office/drawing/2014/main" id="{296D4380-FB4F-1F4C-BBF3-99C22FFEADA8}"/>
                  </a:ext>
                </a:extLst>
              </p:cNvPr>
              <p:cNvSpPr>
                <a:spLocks/>
              </p:cNvSpPr>
              <p:nvPr/>
            </p:nvSpPr>
            <p:spPr bwMode="auto">
              <a:xfrm>
                <a:off x="3144" y="1745"/>
                <a:ext cx="458" cy="1182"/>
              </a:xfrm>
              <a:custGeom>
                <a:avLst/>
                <a:gdLst>
                  <a:gd name="T0" fmla="*/ 102 w 756"/>
                  <a:gd name="T1" fmla="*/ 0 h 2184"/>
                  <a:gd name="T2" fmla="*/ 19 w 756"/>
                  <a:gd name="T3" fmla="*/ 187 h 2184"/>
                  <a:gd name="T4" fmla="*/ 0 w 756"/>
                  <a:gd name="T5" fmla="*/ 184 h 2184"/>
                  <a:gd name="T6" fmla="*/ 81 w 756"/>
                  <a:gd name="T7" fmla="*/ 6 h 2184"/>
                  <a:gd name="T8" fmla="*/ 10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1260">
                <a:extLst>
                  <a:ext uri="{FF2B5EF4-FFF2-40B4-BE49-F238E27FC236}">
                    <a16:creationId xmlns:a16="http://schemas.microsoft.com/office/drawing/2014/main" id="{1DC1C881-244D-C24D-AAA6-1D56551C13C5}"/>
                  </a:ext>
                </a:extLst>
              </p:cNvPr>
              <p:cNvSpPr>
                <a:spLocks/>
              </p:cNvSpPr>
              <p:nvPr/>
            </p:nvSpPr>
            <p:spPr bwMode="auto">
              <a:xfrm>
                <a:off x="1732" y="2534"/>
                <a:ext cx="1680" cy="399"/>
              </a:xfrm>
              <a:custGeom>
                <a:avLst/>
                <a:gdLst>
                  <a:gd name="T0" fmla="*/ 4 w 2773"/>
                  <a:gd name="T1" fmla="*/ 0 h 738"/>
                  <a:gd name="T2" fmla="*/ 0 w 2773"/>
                  <a:gd name="T3" fmla="*/ 9 h 738"/>
                  <a:gd name="T4" fmla="*/ 328 w 2773"/>
                  <a:gd name="T5" fmla="*/ 63 h 738"/>
                  <a:gd name="T6" fmla="*/ 320 w 2773"/>
                  <a:gd name="T7" fmla="*/ 51 h 738"/>
                  <a:gd name="T8" fmla="*/ 4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1261">
                <a:extLst>
                  <a:ext uri="{FF2B5EF4-FFF2-40B4-BE49-F238E27FC236}">
                    <a16:creationId xmlns:a16="http://schemas.microsoft.com/office/drawing/2014/main" id="{D4139504-AD2C-7E43-8CE7-905E38FD4A57}"/>
                  </a:ext>
                </a:extLst>
              </p:cNvPr>
              <p:cNvSpPr>
                <a:spLocks/>
              </p:cNvSpPr>
              <p:nvPr/>
            </p:nvSpPr>
            <p:spPr bwMode="auto">
              <a:xfrm>
                <a:off x="3195" y="1755"/>
                <a:ext cx="429" cy="1187"/>
              </a:xfrm>
              <a:custGeom>
                <a:avLst/>
                <a:gdLst>
                  <a:gd name="T0" fmla="*/ 127 w 637"/>
                  <a:gd name="T1" fmla="*/ 0 h 1659"/>
                  <a:gd name="T2" fmla="*/ 131 w 637"/>
                  <a:gd name="T3" fmla="*/ 0 h 1659"/>
                  <a:gd name="T4" fmla="*/ 14 w 637"/>
                  <a:gd name="T5" fmla="*/ 434 h 1659"/>
                  <a:gd name="T6" fmla="*/ 0 w 637"/>
                  <a:gd name="T7" fmla="*/ 431 h 1659"/>
                  <a:gd name="T8" fmla="*/ 12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Freeform 1262">
                <a:extLst>
                  <a:ext uri="{FF2B5EF4-FFF2-40B4-BE49-F238E27FC236}">
                    <a16:creationId xmlns:a16="http://schemas.microsoft.com/office/drawing/2014/main" id="{DB075BD5-DF9E-3B45-BFA6-59836F6506C6}"/>
                  </a:ext>
                </a:extLst>
              </p:cNvPr>
              <p:cNvSpPr>
                <a:spLocks/>
              </p:cNvSpPr>
              <p:nvPr/>
            </p:nvSpPr>
            <p:spPr bwMode="auto">
              <a:xfrm>
                <a:off x="1734" y="2587"/>
                <a:ext cx="1494" cy="394"/>
              </a:xfrm>
              <a:custGeom>
                <a:avLst/>
                <a:gdLst>
                  <a:gd name="T0" fmla="*/ 0 w 2216"/>
                  <a:gd name="T1" fmla="*/ 0 h 550"/>
                  <a:gd name="T2" fmla="*/ 2 w 2216"/>
                  <a:gd name="T3" fmla="*/ 15 h 550"/>
                  <a:gd name="T4" fmla="*/ 447 w 2216"/>
                  <a:gd name="T5" fmla="*/ 145 h 550"/>
                  <a:gd name="T6" fmla="*/ 458 w 2216"/>
                  <a:gd name="T7" fmla="*/ 13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4" name="Group 1263">
                <a:extLst>
                  <a:ext uri="{FF2B5EF4-FFF2-40B4-BE49-F238E27FC236}">
                    <a16:creationId xmlns:a16="http://schemas.microsoft.com/office/drawing/2014/main" id="{7A040ADB-018D-E141-A500-B156618FCA0F}"/>
                  </a:ext>
                </a:extLst>
              </p:cNvPr>
              <p:cNvGrpSpPr>
                <a:grpSpLocks/>
              </p:cNvGrpSpPr>
              <p:nvPr/>
            </p:nvGrpSpPr>
            <p:grpSpPr bwMode="auto">
              <a:xfrm>
                <a:off x="1709" y="3008"/>
                <a:ext cx="507" cy="234"/>
                <a:chOff x="1740" y="2642"/>
                <a:chExt cx="752" cy="327"/>
              </a:xfrm>
            </p:grpSpPr>
            <p:sp>
              <p:nvSpPr>
                <p:cNvPr id="91" name="Freeform 1264">
                  <a:extLst>
                    <a:ext uri="{FF2B5EF4-FFF2-40B4-BE49-F238E27FC236}">
                      <a16:creationId xmlns:a16="http://schemas.microsoft.com/office/drawing/2014/main" id="{AD08380A-EC18-F841-8044-64E3DF56DBF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Freeform 1265">
                  <a:extLst>
                    <a:ext uri="{FF2B5EF4-FFF2-40B4-BE49-F238E27FC236}">
                      <a16:creationId xmlns:a16="http://schemas.microsoft.com/office/drawing/2014/main" id="{9F20A064-DEC7-6548-A5B2-82888DF3816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Freeform 1266">
                  <a:extLst>
                    <a:ext uri="{FF2B5EF4-FFF2-40B4-BE49-F238E27FC236}">
                      <a16:creationId xmlns:a16="http://schemas.microsoft.com/office/drawing/2014/main" id="{8B1CFC8D-73E4-BD4E-A2AC-F93356C7E0C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Freeform 1267">
                  <a:extLst>
                    <a:ext uri="{FF2B5EF4-FFF2-40B4-BE49-F238E27FC236}">
                      <a16:creationId xmlns:a16="http://schemas.microsoft.com/office/drawing/2014/main" id="{C49ADC49-9FF1-7A42-A9D3-7184872E3EC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Freeform 1268">
                  <a:extLst>
                    <a:ext uri="{FF2B5EF4-FFF2-40B4-BE49-F238E27FC236}">
                      <a16:creationId xmlns:a16="http://schemas.microsoft.com/office/drawing/2014/main" id="{673C7FDC-F912-7D4D-AC71-32D04B32B5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Freeform 1269">
                  <a:extLst>
                    <a:ext uri="{FF2B5EF4-FFF2-40B4-BE49-F238E27FC236}">
                      <a16:creationId xmlns:a16="http://schemas.microsoft.com/office/drawing/2014/main" id="{05CBD19C-8670-964F-AF80-C4F7C320A4B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5" name="Freeform 1270">
                <a:extLst>
                  <a:ext uri="{FF2B5EF4-FFF2-40B4-BE49-F238E27FC236}">
                    <a16:creationId xmlns:a16="http://schemas.microsoft.com/office/drawing/2014/main" id="{613DBD48-B0CC-1A4F-A4A0-FDBF5A1457BF}"/>
                  </a:ext>
                </a:extLst>
              </p:cNvPr>
              <p:cNvSpPr>
                <a:spLocks/>
              </p:cNvSpPr>
              <p:nvPr/>
            </p:nvSpPr>
            <p:spPr bwMode="auto">
              <a:xfrm>
                <a:off x="2577" y="3043"/>
                <a:ext cx="614" cy="514"/>
              </a:xfrm>
              <a:custGeom>
                <a:avLst/>
                <a:gdLst>
                  <a:gd name="T0" fmla="*/ 1 w 990"/>
                  <a:gd name="T1" fmla="*/ 131 h 792"/>
                  <a:gd name="T2" fmla="*/ 146 w 990"/>
                  <a:gd name="T3" fmla="*/ 0 h 792"/>
                  <a:gd name="T4" fmla="*/ 146 w 990"/>
                  <a:gd name="T5" fmla="*/ 10 h 792"/>
                  <a:gd name="T6" fmla="*/ 0 w 990"/>
                  <a:gd name="T7" fmla="*/ 141 h 792"/>
                  <a:gd name="T8" fmla="*/ 1 w 990"/>
                  <a:gd name="T9" fmla="*/ 13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1271">
                <a:extLst>
                  <a:ext uri="{FF2B5EF4-FFF2-40B4-BE49-F238E27FC236}">
                    <a16:creationId xmlns:a16="http://schemas.microsoft.com/office/drawing/2014/main" id="{187CF102-93C9-2E40-BF0D-FC7EFF98E54C}"/>
                  </a:ext>
                </a:extLst>
              </p:cNvPr>
              <p:cNvSpPr>
                <a:spLocks/>
              </p:cNvSpPr>
              <p:nvPr/>
            </p:nvSpPr>
            <p:spPr bwMode="auto">
              <a:xfrm>
                <a:off x="1010" y="3084"/>
                <a:ext cx="1571" cy="469"/>
              </a:xfrm>
              <a:custGeom>
                <a:avLst/>
                <a:gdLst>
                  <a:gd name="T0" fmla="*/ 1 w 2532"/>
                  <a:gd name="T1" fmla="*/ 0 h 723"/>
                  <a:gd name="T2" fmla="*/ 6 w 2532"/>
                  <a:gd name="T3" fmla="*/ 0 h 723"/>
                  <a:gd name="T4" fmla="*/ 375 w 2532"/>
                  <a:gd name="T5" fmla="*/ 120 h 723"/>
                  <a:gd name="T6" fmla="*/ 375 w 2532"/>
                  <a:gd name="T7" fmla="*/ 128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Freeform 1272">
                <a:extLst>
                  <a:ext uri="{FF2B5EF4-FFF2-40B4-BE49-F238E27FC236}">
                    <a16:creationId xmlns:a16="http://schemas.microsoft.com/office/drawing/2014/main" id="{06ECAD3C-B771-EE4C-9204-E3D98A88B95E}"/>
                  </a:ext>
                </a:extLst>
              </p:cNvPr>
              <p:cNvSpPr>
                <a:spLocks/>
              </p:cNvSpPr>
              <p:nvPr/>
            </p:nvSpPr>
            <p:spPr bwMode="auto">
              <a:xfrm>
                <a:off x="1011" y="2998"/>
                <a:ext cx="17" cy="95"/>
              </a:xfrm>
              <a:custGeom>
                <a:avLst/>
                <a:gdLst>
                  <a:gd name="T0" fmla="*/ 5 w 26"/>
                  <a:gd name="T1" fmla="*/ 2 h 147"/>
                  <a:gd name="T2" fmla="*/ 5 w 26"/>
                  <a:gd name="T3" fmla="*/ 25 h 147"/>
                  <a:gd name="T4" fmla="*/ 0 w 26"/>
                  <a:gd name="T5" fmla="*/ 25 h 147"/>
                  <a:gd name="T6" fmla="*/ 1 w 26"/>
                  <a:gd name="T7" fmla="*/ 0 h 147"/>
                  <a:gd name="T8" fmla="*/ 5 w 26"/>
                  <a:gd name="T9" fmla="*/ 2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Freeform 1273">
                <a:extLst>
                  <a:ext uri="{FF2B5EF4-FFF2-40B4-BE49-F238E27FC236}">
                    <a16:creationId xmlns:a16="http://schemas.microsoft.com/office/drawing/2014/main" id="{E86672D2-A6FB-9542-90C1-22E2ED0741FD}"/>
                  </a:ext>
                </a:extLst>
              </p:cNvPr>
              <p:cNvSpPr>
                <a:spLocks/>
              </p:cNvSpPr>
              <p:nvPr/>
            </p:nvSpPr>
            <p:spPr bwMode="auto">
              <a:xfrm>
                <a:off x="1012" y="2611"/>
                <a:ext cx="730" cy="393"/>
              </a:xfrm>
              <a:custGeom>
                <a:avLst/>
                <a:gdLst>
                  <a:gd name="T0" fmla="*/ 174 w 1176"/>
                  <a:gd name="T1" fmla="*/ 0 h 606"/>
                  <a:gd name="T2" fmla="*/ 0 w 1176"/>
                  <a:gd name="T3" fmla="*/ 106 h 606"/>
                  <a:gd name="T4" fmla="*/ 4 w 1176"/>
                  <a:gd name="T5" fmla="*/ 107 h 606"/>
                  <a:gd name="T6" fmla="*/ 174 w 1176"/>
                  <a:gd name="T7" fmla="*/ 3 h 606"/>
                  <a:gd name="T8" fmla="*/ 17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1274">
                <a:extLst>
                  <a:ext uri="{FF2B5EF4-FFF2-40B4-BE49-F238E27FC236}">
                    <a16:creationId xmlns:a16="http://schemas.microsoft.com/office/drawing/2014/main" id="{104292B0-627B-9546-AB80-EF15119B9B49}"/>
                  </a:ext>
                </a:extLst>
              </p:cNvPr>
              <p:cNvSpPr>
                <a:spLocks/>
              </p:cNvSpPr>
              <p:nvPr/>
            </p:nvSpPr>
            <p:spPr bwMode="auto">
              <a:xfrm>
                <a:off x="1061" y="3018"/>
                <a:ext cx="1490" cy="451"/>
              </a:xfrm>
              <a:custGeom>
                <a:avLst/>
                <a:gdLst>
                  <a:gd name="T0" fmla="*/ 1 w 2532"/>
                  <a:gd name="T1" fmla="*/ 0 h 723"/>
                  <a:gd name="T2" fmla="*/ 4 w 2532"/>
                  <a:gd name="T3" fmla="*/ 0 h 723"/>
                  <a:gd name="T4" fmla="*/ 304 w 2532"/>
                  <a:gd name="T5" fmla="*/ 103 h 723"/>
                  <a:gd name="T6" fmla="*/ 303 w 2532"/>
                  <a:gd name="T7" fmla="*/ 109 h 723"/>
                  <a:gd name="T8" fmla="*/ 0 w 2532"/>
                  <a:gd name="T9" fmla="*/ 4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Freeform 1275">
                <a:extLst>
                  <a:ext uri="{FF2B5EF4-FFF2-40B4-BE49-F238E27FC236}">
                    <a16:creationId xmlns:a16="http://schemas.microsoft.com/office/drawing/2014/main" id="{793113FD-33A5-4244-9BFD-51BE52A0085C}"/>
                  </a:ext>
                </a:extLst>
              </p:cNvPr>
              <p:cNvSpPr>
                <a:spLocks/>
              </p:cNvSpPr>
              <p:nvPr/>
            </p:nvSpPr>
            <p:spPr bwMode="auto">
              <a:xfrm flipV="1">
                <a:off x="2549" y="2986"/>
                <a:ext cx="608" cy="467"/>
              </a:xfrm>
              <a:custGeom>
                <a:avLst/>
                <a:gdLst>
                  <a:gd name="T0" fmla="*/ 0 w 2532"/>
                  <a:gd name="T1" fmla="*/ 0 h 723"/>
                  <a:gd name="T2" fmla="*/ 0 w 2532"/>
                  <a:gd name="T3" fmla="*/ 0 h 723"/>
                  <a:gd name="T4" fmla="*/ 8 w 2532"/>
                  <a:gd name="T5" fmla="*/ 118 h 723"/>
                  <a:gd name="T6" fmla="*/ 8 w 2532"/>
                  <a:gd name="T7" fmla="*/ 126 h 723"/>
                  <a:gd name="T8" fmla="*/ 0 w 2532"/>
                  <a:gd name="T9" fmla="*/ 4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388" name="Group 669">
            <a:extLst>
              <a:ext uri="{FF2B5EF4-FFF2-40B4-BE49-F238E27FC236}">
                <a16:creationId xmlns:a16="http://schemas.microsoft.com/office/drawing/2014/main" id="{3EF9D2DD-A9ED-2D4F-9CBE-9FCB970D9D79}"/>
              </a:ext>
            </a:extLst>
          </p:cNvPr>
          <p:cNvGrpSpPr>
            <a:grpSpLocks/>
          </p:cNvGrpSpPr>
          <p:nvPr/>
        </p:nvGrpSpPr>
        <p:grpSpPr bwMode="auto">
          <a:xfrm>
            <a:off x="7908303" y="3737724"/>
            <a:ext cx="1090613" cy="954088"/>
            <a:chOff x="-153" y="1682"/>
            <a:chExt cx="687" cy="601"/>
          </a:xfrm>
        </p:grpSpPr>
        <p:grpSp>
          <p:nvGrpSpPr>
            <p:cNvPr id="389" name="Group 670">
              <a:extLst>
                <a:ext uri="{FF2B5EF4-FFF2-40B4-BE49-F238E27FC236}">
                  <a16:creationId xmlns:a16="http://schemas.microsoft.com/office/drawing/2014/main" id="{A73B551D-101D-3846-80D9-7916BF032F96}"/>
                </a:ext>
              </a:extLst>
            </p:cNvPr>
            <p:cNvGrpSpPr>
              <a:grpSpLocks/>
            </p:cNvGrpSpPr>
            <p:nvPr/>
          </p:nvGrpSpPr>
          <p:grpSpPr bwMode="auto">
            <a:xfrm>
              <a:off x="21" y="1682"/>
              <a:ext cx="513" cy="538"/>
              <a:chOff x="4201" y="746"/>
              <a:chExt cx="513" cy="538"/>
            </a:xfrm>
          </p:grpSpPr>
          <p:sp>
            <p:nvSpPr>
              <p:cNvPr id="391" name="Rectangle 671">
                <a:extLst>
                  <a:ext uri="{FF2B5EF4-FFF2-40B4-BE49-F238E27FC236}">
                    <a16:creationId xmlns:a16="http://schemas.microsoft.com/office/drawing/2014/main" id="{47B6F4E9-43D9-C34D-B270-96FA1B565D8D}"/>
                  </a:ext>
                </a:extLst>
              </p:cNvPr>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92" name="Rectangle 672">
                <a:extLst>
                  <a:ext uri="{FF2B5EF4-FFF2-40B4-BE49-F238E27FC236}">
                    <a16:creationId xmlns:a16="http://schemas.microsoft.com/office/drawing/2014/main" id="{A83AC07D-176C-A64B-AA6C-4055500C24CD}"/>
                  </a:ext>
                </a:extLst>
              </p:cNvPr>
              <p:cNvSpPr>
                <a:spLocks noChangeArrowheads="1"/>
              </p:cNvSpPr>
              <p:nvPr/>
            </p:nvSpPr>
            <p:spPr bwMode="auto">
              <a:xfrm>
                <a:off x="4221" y="762"/>
                <a:ext cx="435" cy="50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93" name="Rectangle 673">
                <a:extLst>
                  <a:ext uri="{FF2B5EF4-FFF2-40B4-BE49-F238E27FC236}">
                    <a16:creationId xmlns:a16="http://schemas.microsoft.com/office/drawing/2014/main" id="{6746E762-D3AA-A240-B1B9-4A6B284FE0DA}"/>
                  </a:ext>
                </a:extLst>
              </p:cNvPr>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94" name="Text Box 674">
                <a:extLst>
                  <a:ext uri="{FF2B5EF4-FFF2-40B4-BE49-F238E27FC236}">
                    <a16:creationId xmlns:a16="http://schemas.microsoft.com/office/drawing/2014/main" id="{AD9109AE-5617-8F45-9607-37D11E82A1CB}"/>
                  </a:ext>
                </a:extLst>
              </p:cNvPr>
              <p:cNvSpPr txBox="1">
                <a:spLocks noChangeArrowheads="1"/>
              </p:cNvSpPr>
              <p:nvPr/>
            </p:nvSpPr>
            <p:spPr bwMode="auto">
              <a:xfrm>
                <a:off x="4201" y="746"/>
                <a:ext cx="513" cy="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dirty="0"/>
                  <a:t>application</a:t>
                </a:r>
              </a:p>
              <a:p>
                <a:pPr>
                  <a:defRPr/>
                </a:pPr>
                <a:r>
                  <a:rPr lang="en-US" sz="1000" dirty="0">
                    <a:solidFill>
                      <a:schemeClr val="bg1"/>
                    </a:solidFill>
                  </a:rPr>
                  <a:t>transport</a:t>
                </a:r>
                <a:endParaRPr lang="en-US" sz="1000" dirty="0"/>
              </a:p>
              <a:p>
                <a:pPr>
                  <a:defRPr/>
                </a:pPr>
                <a:r>
                  <a:rPr lang="en-US" sz="1000" dirty="0"/>
                  <a:t>network</a:t>
                </a:r>
              </a:p>
              <a:p>
                <a:pPr>
                  <a:defRPr/>
                </a:pPr>
                <a:r>
                  <a:rPr lang="en-US" sz="1000" dirty="0"/>
                  <a:t>data link</a:t>
                </a:r>
              </a:p>
              <a:p>
                <a:pPr>
                  <a:defRPr/>
                </a:pPr>
                <a:r>
                  <a:rPr lang="en-US" sz="1000" dirty="0"/>
                  <a:t>physical</a:t>
                </a:r>
                <a:endParaRPr lang="en-US" sz="2400" dirty="0"/>
              </a:p>
            </p:txBody>
          </p:sp>
          <p:sp>
            <p:nvSpPr>
              <p:cNvPr id="395" name="Line 675">
                <a:extLst>
                  <a:ext uri="{FF2B5EF4-FFF2-40B4-BE49-F238E27FC236}">
                    <a16:creationId xmlns:a16="http://schemas.microsoft.com/office/drawing/2014/main" id="{3C81EF68-8102-E845-8D5B-4EB10B654F87}"/>
                  </a:ext>
                </a:extLst>
              </p:cNvPr>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96" name="Line 676">
                <a:extLst>
                  <a:ext uri="{FF2B5EF4-FFF2-40B4-BE49-F238E27FC236}">
                    <a16:creationId xmlns:a16="http://schemas.microsoft.com/office/drawing/2014/main" id="{A8B160CB-6C5A-F640-B6B3-AF283846DD07}"/>
                  </a:ext>
                </a:extLst>
              </p:cNvPr>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97" name="Line 677">
                <a:extLst>
                  <a:ext uri="{FF2B5EF4-FFF2-40B4-BE49-F238E27FC236}">
                    <a16:creationId xmlns:a16="http://schemas.microsoft.com/office/drawing/2014/main" id="{7C4A8E6D-648C-AF43-B85A-34571D4268CB}"/>
                  </a:ext>
                </a:extLst>
              </p:cNvPr>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390" name="Freeform 678">
              <a:extLst>
                <a:ext uri="{FF2B5EF4-FFF2-40B4-BE49-F238E27FC236}">
                  <a16:creationId xmlns:a16="http://schemas.microsoft.com/office/drawing/2014/main" id="{FC640EFB-007D-944F-91AF-42E7382BF32C}"/>
                </a:ext>
              </a:extLst>
            </p:cNvPr>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98" name="Group 298">
            <a:extLst>
              <a:ext uri="{FF2B5EF4-FFF2-40B4-BE49-F238E27FC236}">
                <a16:creationId xmlns:a16="http://schemas.microsoft.com/office/drawing/2014/main" id="{3FF86D02-95B1-004C-9FCB-5E909505622F}"/>
              </a:ext>
            </a:extLst>
          </p:cNvPr>
          <p:cNvGrpSpPr>
            <a:grpSpLocks/>
          </p:cNvGrpSpPr>
          <p:nvPr/>
        </p:nvGrpSpPr>
        <p:grpSpPr bwMode="auto">
          <a:xfrm rot="2937887">
            <a:off x="5441328" y="2302624"/>
            <a:ext cx="3781425" cy="434975"/>
            <a:chOff x="2937" y="3579"/>
            <a:chExt cx="2382" cy="274"/>
          </a:xfrm>
        </p:grpSpPr>
        <p:sp>
          <p:nvSpPr>
            <p:cNvPr id="399" name="Rectangle 295">
              <a:extLst>
                <a:ext uri="{FF2B5EF4-FFF2-40B4-BE49-F238E27FC236}">
                  <a16:creationId xmlns:a16="http://schemas.microsoft.com/office/drawing/2014/main" id="{2CE6C7CA-404C-EE4D-A2AA-AC21D811C802}"/>
                </a:ext>
              </a:extLst>
            </p:cNvPr>
            <p:cNvSpPr>
              <a:spLocks noChangeArrowheads="1"/>
            </p:cNvSpPr>
            <p:nvPr/>
          </p:nvSpPr>
          <p:spPr bwMode="auto">
            <a:xfrm>
              <a:off x="3166" y="3630"/>
              <a:ext cx="1920" cy="174"/>
            </a:xfrm>
            <a:prstGeom prst="rect">
              <a:avLst/>
            </a:pr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00" name="Text Box 293">
              <a:extLst>
                <a:ext uri="{FF2B5EF4-FFF2-40B4-BE49-F238E27FC236}">
                  <a16:creationId xmlns:a16="http://schemas.microsoft.com/office/drawing/2014/main" id="{FE2453ED-2D6D-A14F-BE82-0D7F7A1499F0}"/>
                </a:ext>
              </a:extLst>
            </p:cNvPr>
            <p:cNvSpPr txBox="1">
              <a:spLocks noChangeArrowheads="1"/>
            </p:cNvSpPr>
            <p:nvPr/>
          </p:nvSpPr>
          <p:spPr bwMode="auto">
            <a:xfrm>
              <a:off x="3384" y="3612"/>
              <a:ext cx="1529" cy="2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solidFill>
                    <a:schemeClr val="bg1"/>
                  </a:solidFill>
                </a:rPr>
                <a:t>logical end-end transport</a:t>
              </a:r>
              <a:endParaRPr lang="en-US" dirty="0"/>
            </a:p>
          </p:txBody>
        </p:sp>
        <p:sp>
          <p:nvSpPr>
            <p:cNvPr id="401" name="Freeform 296">
              <a:extLst>
                <a:ext uri="{FF2B5EF4-FFF2-40B4-BE49-F238E27FC236}">
                  <a16:creationId xmlns:a16="http://schemas.microsoft.com/office/drawing/2014/main" id="{681DB3E1-872C-9249-98F8-B44E79AB7DAA}"/>
                </a:ext>
              </a:extLst>
            </p:cNvPr>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2" name="Freeform 297">
              <a:extLst>
                <a:ext uri="{FF2B5EF4-FFF2-40B4-BE49-F238E27FC236}">
                  <a16:creationId xmlns:a16="http://schemas.microsoft.com/office/drawing/2014/main" id="{48A877F7-F5E1-7040-97C2-DE27CBC81A5F}"/>
                </a:ext>
              </a:extLst>
            </p:cNvPr>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3" name="Group 865">
            <a:extLst>
              <a:ext uri="{FF2B5EF4-FFF2-40B4-BE49-F238E27FC236}">
                <a16:creationId xmlns:a16="http://schemas.microsoft.com/office/drawing/2014/main" id="{1B3F615F-3588-B549-A849-69F2EEBA4C9F}"/>
              </a:ext>
            </a:extLst>
          </p:cNvPr>
          <p:cNvGrpSpPr>
            <a:grpSpLocks/>
          </p:cNvGrpSpPr>
          <p:nvPr/>
        </p:nvGrpSpPr>
        <p:grpSpPr bwMode="auto">
          <a:xfrm>
            <a:off x="5514353" y="577014"/>
            <a:ext cx="1104900" cy="957263"/>
            <a:chOff x="-153" y="1680"/>
            <a:chExt cx="696" cy="603"/>
          </a:xfrm>
        </p:grpSpPr>
        <p:grpSp>
          <p:nvGrpSpPr>
            <p:cNvPr id="404" name="Group 866">
              <a:extLst>
                <a:ext uri="{FF2B5EF4-FFF2-40B4-BE49-F238E27FC236}">
                  <a16:creationId xmlns:a16="http://schemas.microsoft.com/office/drawing/2014/main" id="{C36FBFBB-33DB-A442-BE47-852DC3B2352E}"/>
                </a:ext>
              </a:extLst>
            </p:cNvPr>
            <p:cNvGrpSpPr>
              <a:grpSpLocks/>
            </p:cNvGrpSpPr>
            <p:nvPr/>
          </p:nvGrpSpPr>
          <p:grpSpPr bwMode="auto">
            <a:xfrm>
              <a:off x="30" y="1680"/>
              <a:ext cx="513" cy="538"/>
              <a:chOff x="4210" y="744"/>
              <a:chExt cx="513" cy="538"/>
            </a:xfrm>
          </p:grpSpPr>
          <p:sp>
            <p:nvSpPr>
              <p:cNvPr id="406" name="Rectangle 867">
                <a:extLst>
                  <a:ext uri="{FF2B5EF4-FFF2-40B4-BE49-F238E27FC236}">
                    <a16:creationId xmlns:a16="http://schemas.microsoft.com/office/drawing/2014/main" id="{CB564C5D-CC77-6844-B842-B5070318684B}"/>
                  </a:ext>
                </a:extLst>
              </p:cNvPr>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07" name="Rectangle 868">
                <a:extLst>
                  <a:ext uri="{FF2B5EF4-FFF2-40B4-BE49-F238E27FC236}">
                    <a16:creationId xmlns:a16="http://schemas.microsoft.com/office/drawing/2014/main" id="{A164F010-D8C2-7243-A99C-CF47EF27ED54}"/>
                  </a:ext>
                </a:extLst>
              </p:cNvPr>
              <p:cNvSpPr>
                <a:spLocks noChangeArrowheads="1"/>
              </p:cNvSpPr>
              <p:nvPr/>
            </p:nvSpPr>
            <p:spPr bwMode="auto">
              <a:xfrm>
                <a:off x="4221" y="762"/>
                <a:ext cx="435" cy="50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08" name="Rectangle 869">
                <a:extLst>
                  <a:ext uri="{FF2B5EF4-FFF2-40B4-BE49-F238E27FC236}">
                    <a16:creationId xmlns:a16="http://schemas.microsoft.com/office/drawing/2014/main" id="{9C8FAB56-8EDB-8E40-BBE4-93AD7678ED30}"/>
                  </a:ext>
                </a:extLst>
              </p:cNvPr>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09" name="Text Box 870">
                <a:extLst>
                  <a:ext uri="{FF2B5EF4-FFF2-40B4-BE49-F238E27FC236}">
                    <a16:creationId xmlns:a16="http://schemas.microsoft.com/office/drawing/2014/main" id="{0CA1282E-9990-5F4F-AECB-0BDDF303A42D}"/>
                  </a:ext>
                </a:extLst>
              </p:cNvPr>
              <p:cNvSpPr txBox="1">
                <a:spLocks noChangeArrowheads="1"/>
              </p:cNvSpPr>
              <p:nvPr/>
            </p:nvSpPr>
            <p:spPr bwMode="auto">
              <a:xfrm>
                <a:off x="4210" y="744"/>
                <a:ext cx="513" cy="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dirty="0"/>
                  <a:t>application</a:t>
                </a:r>
              </a:p>
              <a:p>
                <a:pPr>
                  <a:defRPr/>
                </a:pPr>
                <a:r>
                  <a:rPr lang="en-US" sz="1000" dirty="0">
                    <a:solidFill>
                      <a:schemeClr val="bg1"/>
                    </a:solidFill>
                  </a:rPr>
                  <a:t>transport</a:t>
                </a:r>
                <a:endParaRPr lang="en-US" sz="1000" dirty="0"/>
              </a:p>
              <a:p>
                <a:pPr>
                  <a:defRPr/>
                </a:pPr>
                <a:r>
                  <a:rPr lang="en-US" sz="1000" dirty="0"/>
                  <a:t>network</a:t>
                </a:r>
              </a:p>
              <a:p>
                <a:pPr>
                  <a:defRPr/>
                </a:pPr>
                <a:r>
                  <a:rPr lang="en-US" sz="1000" dirty="0"/>
                  <a:t>data link</a:t>
                </a:r>
              </a:p>
              <a:p>
                <a:pPr>
                  <a:defRPr/>
                </a:pPr>
                <a:r>
                  <a:rPr lang="en-US" sz="1000" dirty="0"/>
                  <a:t>physical</a:t>
                </a:r>
                <a:endParaRPr lang="en-US" sz="2400" dirty="0"/>
              </a:p>
            </p:txBody>
          </p:sp>
          <p:sp>
            <p:nvSpPr>
              <p:cNvPr id="410" name="Line 871">
                <a:extLst>
                  <a:ext uri="{FF2B5EF4-FFF2-40B4-BE49-F238E27FC236}">
                    <a16:creationId xmlns:a16="http://schemas.microsoft.com/office/drawing/2014/main" id="{26B27CCC-6B1D-D149-B361-3575467F2E6B}"/>
                  </a:ext>
                </a:extLst>
              </p:cNvPr>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11" name="Line 872">
                <a:extLst>
                  <a:ext uri="{FF2B5EF4-FFF2-40B4-BE49-F238E27FC236}">
                    <a16:creationId xmlns:a16="http://schemas.microsoft.com/office/drawing/2014/main" id="{E9640D93-330E-AC47-90FF-AB8856340041}"/>
                  </a:ext>
                </a:extLst>
              </p:cNvPr>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12" name="Line 873">
                <a:extLst>
                  <a:ext uri="{FF2B5EF4-FFF2-40B4-BE49-F238E27FC236}">
                    <a16:creationId xmlns:a16="http://schemas.microsoft.com/office/drawing/2014/main" id="{A6B411F7-DD62-2541-AB0E-AD1F37F5F6C7}"/>
                  </a:ext>
                </a:extLst>
              </p:cNvPr>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ea typeface="ＭＳ Ｐゴシック" charset="0"/>
                </a:endParaRPr>
              </a:p>
            </p:txBody>
          </p:sp>
        </p:grpSp>
        <p:sp>
          <p:nvSpPr>
            <p:cNvPr id="405" name="Freeform 874">
              <a:extLst>
                <a:ext uri="{FF2B5EF4-FFF2-40B4-BE49-F238E27FC236}">
                  <a16:creationId xmlns:a16="http://schemas.microsoft.com/office/drawing/2014/main" id="{FBB914B9-BA0F-B646-83F6-AD5BF7ABF9C8}"/>
                </a:ext>
              </a:extLst>
            </p:cNvPr>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16" name="Group 415">
            <a:extLst>
              <a:ext uri="{FF2B5EF4-FFF2-40B4-BE49-F238E27FC236}">
                <a16:creationId xmlns:a16="http://schemas.microsoft.com/office/drawing/2014/main" id="{D3972BBB-1DB4-F24A-B0DC-7772655F614D}"/>
              </a:ext>
            </a:extLst>
          </p:cNvPr>
          <p:cNvGrpSpPr/>
          <p:nvPr/>
        </p:nvGrpSpPr>
        <p:grpSpPr>
          <a:xfrm>
            <a:off x="149148" y="2538040"/>
            <a:ext cx="5036142" cy="1848880"/>
            <a:chOff x="192805" y="2391333"/>
            <a:chExt cx="5036142" cy="1848880"/>
          </a:xfrm>
        </p:grpSpPr>
        <p:pic>
          <p:nvPicPr>
            <p:cNvPr id="413" name="Picture 6">
              <a:extLst>
                <a:ext uri="{FF2B5EF4-FFF2-40B4-BE49-F238E27FC236}">
                  <a16:creationId xmlns:a16="http://schemas.microsoft.com/office/drawing/2014/main" id="{CB0F7FB2-299A-6643-A911-B8E4698A41AF}"/>
                </a:ext>
              </a:extLst>
            </p:cNvPr>
            <p:cNvPicPr>
              <a:picLocks noChangeAspect="1" noChangeArrowheads="1"/>
            </p:cNvPicPr>
            <p:nvPr/>
          </p:nvPicPr>
          <p:blipFill rotWithShape="1">
            <a:blip r:embed="rId22" cstate="print"/>
            <a:srcRect t="7987"/>
            <a:stretch/>
          </p:blipFill>
          <p:spPr bwMode="auto">
            <a:xfrm>
              <a:off x="192805" y="2627313"/>
              <a:ext cx="5036142" cy="1612900"/>
            </a:xfrm>
            <a:prstGeom prst="rect">
              <a:avLst/>
            </a:prstGeom>
            <a:noFill/>
            <a:ln w="9525">
              <a:noFill/>
              <a:miter lim="800000"/>
              <a:headEnd/>
              <a:tailEnd/>
            </a:ln>
            <a:effectLst/>
          </p:spPr>
        </p:pic>
        <p:sp>
          <p:nvSpPr>
            <p:cNvPr id="414" name="TextBox 413">
              <a:extLst>
                <a:ext uri="{FF2B5EF4-FFF2-40B4-BE49-F238E27FC236}">
                  <a16:creationId xmlns:a16="http://schemas.microsoft.com/office/drawing/2014/main" id="{86E39CD6-ED00-224A-85CC-402B32DE47F7}"/>
                </a:ext>
              </a:extLst>
            </p:cNvPr>
            <p:cNvSpPr txBox="1"/>
            <p:nvPr/>
          </p:nvSpPr>
          <p:spPr>
            <a:xfrm>
              <a:off x="869272" y="2392855"/>
              <a:ext cx="1461247" cy="307777"/>
            </a:xfrm>
            <a:prstGeom prst="rect">
              <a:avLst/>
            </a:prstGeom>
            <a:noFill/>
          </p:spPr>
          <p:txBody>
            <a:bodyPr wrap="square" rtlCol="0">
              <a:spAutoFit/>
            </a:bodyPr>
            <a:lstStyle/>
            <a:p>
              <a:r>
                <a:rPr lang="en-US" sz="1400" b="1" dirty="0"/>
                <a:t>from app. layer</a:t>
              </a:r>
            </a:p>
          </p:txBody>
        </p:sp>
        <p:sp>
          <p:nvSpPr>
            <p:cNvPr id="415" name="TextBox 414">
              <a:extLst>
                <a:ext uri="{FF2B5EF4-FFF2-40B4-BE49-F238E27FC236}">
                  <a16:creationId xmlns:a16="http://schemas.microsoft.com/office/drawing/2014/main" id="{48F1E717-9672-1C45-B6E9-B4FDB8183704}"/>
                </a:ext>
              </a:extLst>
            </p:cNvPr>
            <p:cNvSpPr txBox="1"/>
            <p:nvPr/>
          </p:nvSpPr>
          <p:spPr>
            <a:xfrm>
              <a:off x="3450471" y="2391333"/>
              <a:ext cx="1461247" cy="307777"/>
            </a:xfrm>
            <a:prstGeom prst="rect">
              <a:avLst/>
            </a:prstGeom>
            <a:noFill/>
          </p:spPr>
          <p:txBody>
            <a:bodyPr wrap="square" rtlCol="0">
              <a:spAutoFit/>
            </a:bodyPr>
            <a:lstStyle/>
            <a:p>
              <a:r>
                <a:rPr lang="en-US" sz="1400" b="1" dirty="0"/>
                <a:t>to app. layer</a:t>
              </a:r>
            </a:p>
          </p:txBody>
        </p:sp>
      </p:grpSp>
    </p:spTree>
    <p:extLst>
      <p:ext uri="{BB962C8B-B14F-4D97-AF65-F5344CB8AC3E}">
        <p14:creationId xmlns:p14="http://schemas.microsoft.com/office/powerpoint/2010/main" val="82829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398"/>
                                        </p:tgtEl>
                                        <p:attrNameLst>
                                          <p:attrName>style.visibility</p:attrName>
                                        </p:attrNameLst>
                                      </p:cBhvr>
                                      <p:to>
                                        <p:strVal val="visible"/>
                                      </p:to>
                                    </p:set>
                                    <p:animEffect transition="in" filter="dissolve">
                                      <p:cBhvr>
                                        <p:cTn id="11" dur="500"/>
                                        <p:tgtEl>
                                          <p:spTgt spid="398"/>
                                        </p:tgtEl>
                                      </p:cBhvr>
                                    </p:animEffect>
                                  </p:childTnLst>
                                </p:cTn>
                              </p:par>
                              <p:par>
                                <p:cTn id="12" presetID="22" presetClass="entr" presetSubtype="8" fill="hold" nodeType="withEffect">
                                  <p:stCondLst>
                                    <p:cond delay="0"/>
                                  </p:stCondLst>
                                  <p:childTnLst>
                                    <p:set>
                                      <p:cBhvr>
                                        <p:cTn id="13" dur="1" fill="hold">
                                          <p:stCondLst>
                                            <p:cond delay="0"/>
                                          </p:stCondLst>
                                        </p:cTn>
                                        <p:tgtEl>
                                          <p:spTgt spid="403"/>
                                        </p:tgtEl>
                                        <p:attrNameLst>
                                          <p:attrName>style.visibility</p:attrName>
                                        </p:attrNameLst>
                                      </p:cBhvr>
                                      <p:to>
                                        <p:strVal val="visible"/>
                                      </p:to>
                                    </p:set>
                                    <p:animEffect transition="in" filter="wipe(left)">
                                      <p:cBhvr>
                                        <p:cTn id="14" dur="500"/>
                                        <p:tgtEl>
                                          <p:spTgt spid="40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16"/>
                                        </p:tgtEl>
                                      </p:cBhvr>
                                    </p:animEffect>
                                    <p:set>
                                      <p:cBhvr>
                                        <p:cTn id="19" dur="1" fill="hold">
                                          <p:stCondLst>
                                            <p:cond delay="499"/>
                                          </p:stCondLst>
                                        </p:cTn>
                                        <p:tgtEl>
                                          <p:spTgt spid="41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E3FF-AEBE-BE48-8CC0-299AA4576A5F}"/>
              </a:ext>
            </a:extLst>
          </p:cNvPr>
          <p:cNvSpPr>
            <a:spLocks noGrp="1"/>
          </p:cNvSpPr>
          <p:nvPr>
            <p:ph type="title"/>
          </p:nvPr>
        </p:nvSpPr>
        <p:spPr/>
        <p:txBody>
          <a:bodyPr/>
          <a:lstStyle/>
          <a:p>
            <a:r>
              <a:rPr lang="en-US" dirty="0"/>
              <a:t>TCP/UDP segment structure</a:t>
            </a:r>
          </a:p>
        </p:txBody>
      </p:sp>
      <p:sp>
        <p:nvSpPr>
          <p:cNvPr id="3" name="Content Placeholder 2">
            <a:extLst>
              <a:ext uri="{FF2B5EF4-FFF2-40B4-BE49-F238E27FC236}">
                <a16:creationId xmlns:a16="http://schemas.microsoft.com/office/drawing/2014/main" id="{60191D50-874E-DF4C-A6B3-C18025F57502}"/>
              </a:ext>
            </a:extLst>
          </p:cNvPr>
          <p:cNvSpPr>
            <a:spLocks noGrp="1"/>
          </p:cNvSpPr>
          <p:nvPr>
            <p:ph idx="1"/>
          </p:nvPr>
        </p:nvSpPr>
        <p:spPr>
          <a:xfrm>
            <a:off x="193287" y="1159728"/>
            <a:ext cx="8612046" cy="3434498"/>
          </a:xfrm>
        </p:spPr>
        <p:txBody>
          <a:bodyPr/>
          <a:lstStyle/>
          <a:p>
            <a:pPr>
              <a:defRPr/>
            </a:pPr>
            <a:r>
              <a:rPr lang="en-US" sz="1400" dirty="0"/>
              <a:t>Sender sends and receiver receives IP datagrams</a:t>
            </a:r>
          </a:p>
          <a:p>
            <a:pPr lvl="1">
              <a:defRPr/>
            </a:pPr>
            <a:r>
              <a:rPr lang="en-US" sz="1200" dirty="0"/>
              <a:t>each datagram has source IP address, destination IP address</a:t>
            </a:r>
          </a:p>
          <a:p>
            <a:pPr lvl="1">
              <a:defRPr/>
            </a:pPr>
            <a:r>
              <a:rPr lang="en-US" sz="1200" dirty="0"/>
              <a:t>each datagram carries one transport-layer segment</a:t>
            </a:r>
          </a:p>
          <a:p>
            <a:pPr lvl="1">
              <a:defRPr/>
            </a:pPr>
            <a:r>
              <a:rPr lang="en-US" sz="1200" dirty="0"/>
              <a:t>each segment has source, destination </a:t>
            </a:r>
            <a:r>
              <a:rPr lang="en-US" sz="1200" b="1" dirty="0"/>
              <a:t>port number </a:t>
            </a:r>
          </a:p>
          <a:p>
            <a:pPr>
              <a:defRPr/>
            </a:pPr>
            <a:r>
              <a:rPr lang="en-US" sz="1400" dirty="0"/>
              <a:t>Host(OS) uses </a:t>
            </a:r>
            <a:r>
              <a:rPr lang="en-US" sz="1400" b="1" i="1" dirty="0"/>
              <a:t>IP addresses &amp; port numbers</a:t>
            </a:r>
            <a:r>
              <a:rPr lang="en-US" sz="1400" b="1" dirty="0"/>
              <a:t> </a:t>
            </a:r>
            <a:r>
              <a:rPr lang="en-US" sz="1400" dirty="0"/>
              <a:t>to direct segment to appropriate socket</a:t>
            </a:r>
          </a:p>
          <a:p>
            <a:pPr>
              <a:defRPr/>
            </a:pPr>
            <a:endParaRPr lang="en-US" sz="1400" b="1" dirty="0"/>
          </a:p>
          <a:p>
            <a:endParaRPr lang="en-US" dirty="0"/>
          </a:p>
        </p:txBody>
      </p:sp>
      <p:sp>
        <p:nvSpPr>
          <p:cNvPr id="4" name="Slide Number Placeholder 3">
            <a:extLst>
              <a:ext uri="{FF2B5EF4-FFF2-40B4-BE49-F238E27FC236}">
                <a16:creationId xmlns:a16="http://schemas.microsoft.com/office/drawing/2014/main" id="{731A07C3-8553-CF4A-AF92-6692F18E1A02}"/>
              </a:ext>
            </a:extLst>
          </p:cNvPr>
          <p:cNvSpPr>
            <a:spLocks noGrp="1"/>
          </p:cNvSpPr>
          <p:nvPr>
            <p:ph type="sldNum" sz="quarter" idx="12"/>
          </p:nvPr>
        </p:nvSpPr>
        <p:spPr>
          <a:xfrm>
            <a:off x="8192930" y="4844058"/>
            <a:ext cx="818528" cy="147251"/>
          </a:xfrm>
        </p:spPr>
        <p:txBody>
          <a:bodyPr/>
          <a:lstStyle/>
          <a:p>
            <a:fld id="{8E41B671-95F8-AD49-965B-CC100353298F}" type="slidenum">
              <a:rPr lang="en-AU" altLang="x-none" smtClean="0"/>
              <a:pPr/>
              <a:t>23</a:t>
            </a:fld>
            <a:endParaRPr lang="en-AU" altLang="x-none" dirty="0"/>
          </a:p>
        </p:txBody>
      </p:sp>
      <p:sp>
        <p:nvSpPr>
          <p:cNvPr id="18" name="Rectangle 17">
            <a:extLst>
              <a:ext uri="{FF2B5EF4-FFF2-40B4-BE49-F238E27FC236}">
                <a16:creationId xmlns:a16="http://schemas.microsoft.com/office/drawing/2014/main" id="{75C9EDDE-0115-B24B-83AC-BCE019E64D8C}"/>
              </a:ext>
            </a:extLst>
          </p:cNvPr>
          <p:cNvSpPr/>
          <p:nvPr/>
        </p:nvSpPr>
        <p:spPr>
          <a:xfrm>
            <a:off x="2497872" y="3552384"/>
            <a:ext cx="4750421" cy="1175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12BDB0D-F7A1-CE46-A24C-298C6623A514}"/>
              </a:ext>
            </a:extLst>
          </p:cNvPr>
          <p:cNvSpPr/>
          <p:nvPr/>
        </p:nvSpPr>
        <p:spPr>
          <a:xfrm>
            <a:off x="2570194" y="3640388"/>
            <a:ext cx="3440314" cy="1010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1123996-592B-844B-A493-B5B5A8E7F06D}"/>
              </a:ext>
            </a:extLst>
          </p:cNvPr>
          <p:cNvSpPr txBox="1"/>
          <p:nvPr/>
        </p:nvSpPr>
        <p:spPr>
          <a:xfrm>
            <a:off x="4014707" y="2867846"/>
            <a:ext cx="2267107" cy="369332"/>
          </a:xfrm>
          <a:prstGeom prst="rect">
            <a:avLst/>
          </a:prstGeom>
          <a:noFill/>
        </p:spPr>
        <p:txBody>
          <a:bodyPr wrap="square" rtlCol="0">
            <a:spAutoFit/>
          </a:bodyPr>
          <a:lstStyle/>
          <a:p>
            <a:r>
              <a:rPr lang="en-US" dirty="0"/>
              <a:t>TCP/UDP segment</a:t>
            </a:r>
          </a:p>
        </p:txBody>
      </p:sp>
      <p:sp>
        <p:nvSpPr>
          <p:cNvPr id="22" name="Rounded Rectangle 21">
            <a:extLst>
              <a:ext uri="{FF2B5EF4-FFF2-40B4-BE49-F238E27FC236}">
                <a16:creationId xmlns:a16="http://schemas.microsoft.com/office/drawing/2014/main" id="{C99A1E58-65DF-AA40-8352-3708F6F0FC48}"/>
              </a:ext>
            </a:extLst>
          </p:cNvPr>
          <p:cNvSpPr/>
          <p:nvPr/>
        </p:nvSpPr>
        <p:spPr>
          <a:xfrm>
            <a:off x="2617367" y="3711575"/>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source port</a:t>
            </a:r>
          </a:p>
          <a:p>
            <a:pPr algn="ctr"/>
            <a:r>
              <a:rPr lang="en-US" sz="1200" dirty="0"/>
              <a:t>---------------</a:t>
            </a:r>
          </a:p>
          <a:p>
            <a:pPr algn="ctr"/>
            <a:r>
              <a:rPr lang="en-US" sz="1200" dirty="0"/>
              <a:t>16  bits</a:t>
            </a:r>
          </a:p>
        </p:txBody>
      </p:sp>
      <p:sp>
        <p:nvSpPr>
          <p:cNvPr id="23" name="Rounded Rectangle 22">
            <a:extLst>
              <a:ext uri="{FF2B5EF4-FFF2-40B4-BE49-F238E27FC236}">
                <a16:creationId xmlns:a16="http://schemas.microsoft.com/office/drawing/2014/main" id="{3594F875-2C8B-5F42-B016-799F9FF8EF1D}"/>
              </a:ext>
            </a:extLst>
          </p:cNvPr>
          <p:cNvSpPr/>
          <p:nvPr/>
        </p:nvSpPr>
        <p:spPr>
          <a:xfrm>
            <a:off x="3722378" y="3712862"/>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Dest</a:t>
            </a:r>
            <a:r>
              <a:rPr lang="en-US" sz="1200" dirty="0"/>
              <a:t>. port</a:t>
            </a:r>
          </a:p>
          <a:p>
            <a:pPr algn="ctr"/>
            <a:r>
              <a:rPr lang="en-US" sz="1200" dirty="0"/>
              <a:t>---------------</a:t>
            </a:r>
          </a:p>
          <a:p>
            <a:pPr algn="ctr"/>
            <a:r>
              <a:rPr lang="en-US" sz="1200" dirty="0"/>
              <a:t>16 bits</a:t>
            </a:r>
          </a:p>
        </p:txBody>
      </p:sp>
      <p:sp>
        <p:nvSpPr>
          <p:cNvPr id="24" name="Rounded Rectangle 23">
            <a:extLst>
              <a:ext uri="{FF2B5EF4-FFF2-40B4-BE49-F238E27FC236}">
                <a16:creationId xmlns:a16="http://schemas.microsoft.com/office/drawing/2014/main" id="{F1F7FBFF-D0E5-B64D-84BF-5D460FFA1366}"/>
              </a:ext>
            </a:extLst>
          </p:cNvPr>
          <p:cNvSpPr/>
          <p:nvPr/>
        </p:nvSpPr>
        <p:spPr>
          <a:xfrm>
            <a:off x="4827389" y="3711575"/>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Other fields</a:t>
            </a:r>
          </a:p>
        </p:txBody>
      </p:sp>
      <p:sp>
        <p:nvSpPr>
          <p:cNvPr id="27" name="Rounded Rectangle 26">
            <a:extLst>
              <a:ext uri="{FF2B5EF4-FFF2-40B4-BE49-F238E27FC236}">
                <a16:creationId xmlns:a16="http://schemas.microsoft.com/office/drawing/2014/main" id="{5E393556-6A7B-BB4C-A93C-7A512A40B749}"/>
              </a:ext>
            </a:extLst>
          </p:cNvPr>
          <p:cNvSpPr/>
          <p:nvPr/>
        </p:nvSpPr>
        <p:spPr>
          <a:xfrm>
            <a:off x="6097490" y="3718256"/>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Payload</a:t>
            </a:r>
          </a:p>
        </p:txBody>
      </p:sp>
      <p:sp>
        <p:nvSpPr>
          <p:cNvPr id="30" name="TextBox 29">
            <a:extLst>
              <a:ext uri="{FF2B5EF4-FFF2-40B4-BE49-F238E27FC236}">
                <a16:creationId xmlns:a16="http://schemas.microsoft.com/office/drawing/2014/main" id="{3663EC38-F0DD-864A-96C9-CC87B4D422D3}"/>
              </a:ext>
            </a:extLst>
          </p:cNvPr>
          <p:cNvSpPr txBox="1"/>
          <p:nvPr/>
        </p:nvSpPr>
        <p:spPr>
          <a:xfrm>
            <a:off x="3738374" y="3186328"/>
            <a:ext cx="1089015" cy="369332"/>
          </a:xfrm>
          <a:prstGeom prst="rect">
            <a:avLst/>
          </a:prstGeom>
          <a:noFill/>
        </p:spPr>
        <p:txBody>
          <a:bodyPr wrap="square" rtlCol="0">
            <a:spAutoFit/>
          </a:bodyPr>
          <a:lstStyle/>
          <a:p>
            <a:r>
              <a:rPr lang="en-US" b="1" dirty="0">
                <a:solidFill>
                  <a:schemeClr val="accent2"/>
                </a:solidFill>
              </a:rPr>
              <a:t>header</a:t>
            </a:r>
          </a:p>
        </p:txBody>
      </p:sp>
    </p:spTree>
    <p:extLst>
      <p:ext uri="{BB962C8B-B14F-4D97-AF65-F5344CB8AC3E}">
        <p14:creationId xmlns:p14="http://schemas.microsoft.com/office/powerpoint/2010/main" val="3555080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73DC-14E1-0341-9C3F-B178E69B06DE}"/>
              </a:ext>
            </a:extLst>
          </p:cNvPr>
          <p:cNvSpPr>
            <a:spLocks noGrp="1"/>
          </p:cNvSpPr>
          <p:nvPr>
            <p:ph type="title"/>
          </p:nvPr>
        </p:nvSpPr>
        <p:spPr/>
        <p:txBody>
          <a:bodyPr/>
          <a:lstStyle/>
          <a:p>
            <a:r>
              <a:rPr lang="en-US" dirty="0"/>
              <a:t>Multiplexing/demultiplexing (key feature 1)</a:t>
            </a:r>
          </a:p>
        </p:txBody>
      </p:sp>
      <p:sp>
        <p:nvSpPr>
          <p:cNvPr id="3" name="Content Placeholder 2">
            <a:extLst>
              <a:ext uri="{FF2B5EF4-FFF2-40B4-BE49-F238E27FC236}">
                <a16:creationId xmlns:a16="http://schemas.microsoft.com/office/drawing/2014/main" id="{8FFF62A1-5039-1442-9E01-00A8497BB5A6}"/>
              </a:ext>
            </a:extLst>
          </p:cNvPr>
          <p:cNvSpPr>
            <a:spLocks noGrp="1"/>
          </p:cNvSpPr>
          <p:nvPr>
            <p:ph idx="1"/>
          </p:nvPr>
        </p:nvSpPr>
        <p:spPr>
          <a:xfrm>
            <a:off x="206884" y="4285825"/>
            <a:ext cx="8772291" cy="452825"/>
          </a:xfrm>
        </p:spPr>
        <p:txBody>
          <a:bodyPr/>
          <a:lstStyle/>
          <a:p>
            <a:r>
              <a:rPr lang="en-US" sz="1400" dirty="0">
                <a:solidFill>
                  <a:srgbClr val="222222"/>
                </a:solidFill>
                <a:latin typeface="arial" charset="0"/>
              </a:rPr>
              <a:t>A </a:t>
            </a:r>
            <a:r>
              <a:rPr lang="en-US" sz="1400" b="1" dirty="0">
                <a:solidFill>
                  <a:srgbClr val="222222"/>
                </a:solidFill>
                <a:latin typeface="arial" charset="0"/>
              </a:rPr>
              <a:t>socket</a:t>
            </a:r>
            <a:r>
              <a:rPr lang="en-US" sz="1400" dirty="0">
                <a:solidFill>
                  <a:srgbClr val="222222"/>
                </a:solidFill>
                <a:latin typeface="arial" charset="0"/>
              </a:rPr>
              <a:t> is bound to a </a:t>
            </a:r>
            <a:r>
              <a:rPr lang="en-US" sz="1400" b="1" dirty="0">
                <a:solidFill>
                  <a:srgbClr val="222222"/>
                </a:solidFill>
                <a:latin typeface="arial" charset="0"/>
              </a:rPr>
              <a:t>port number </a:t>
            </a:r>
            <a:r>
              <a:rPr lang="en-US" sz="1400" dirty="0">
                <a:solidFill>
                  <a:srgbClr val="222222"/>
                </a:solidFill>
                <a:latin typeface="arial" charset="0"/>
              </a:rPr>
              <a:t>so that the TCP layer can identify the application that data is destined to be sent to. Every network application has a unique </a:t>
            </a:r>
            <a:r>
              <a:rPr lang="en-US" sz="1400" b="1" dirty="0">
                <a:solidFill>
                  <a:srgbClr val="222222"/>
                </a:solidFill>
                <a:latin typeface="arial" charset="0"/>
              </a:rPr>
              <a:t>port number</a:t>
            </a:r>
            <a:r>
              <a:rPr lang="en-US" sz="1400" dirty="0">
                <a:solidFill>
                  <a:srgbClr val="222222"/>
                </a:solidFill>
                <a:latin typeface="arial" charset="0"/>
              </a:rPr>
              <a:t>.</a:t>
            </a:r>
            <a:endParaRPr lang="en-US" sz="1400" dirty="0"/>
          </a:p>
          <a:p>
            <a:endParaRPr lang="en-US" dirty="0"/>
          </a:p>
        </p:txBody>
      </p:sp>
      <p:sp>
        <p:nvSpPr>
          <p:cNvPr id="4" name="Slide Number Placeholder 3">
            <a:extLst>
              <a:ext uri="{FF2B5EF4-FFF2-40B4-BE49-F238E27FC236}">
                <a16:creationId xmlns:a16="http://schemas.microsoft.com/office/drawing/2014/main" id="{91FC419C-AE7F-EB49-9AAA-F75D077CE8CA}"/>
              </a:ext>
            </a:extLst>
          </p:cNvPr>
          <p:cNvSpPr>
            <a:spLocks noGrp="1"/>
          </p:cNvSpPr>
          <p:nvPr>
            <p:ph type="sldNum" sz="quarter" idx="12"/>
          </p:nvPr>
        </p:nvSpPr>
        <p:spPr/>
        <p:txBody>
          <a:bodyPr/>
          <a:lstStyle/>
          <a:p>
            <a:fld id="{8E41B671-95F8-AD49-965B-CC100353298F}" type="slidenum">
              <a:rPr lang="en-AU" altLang="x-none" smtClean="0"/>
              <a:pPr/>
              <a:t>24</a:t>
            </a:fld>
            <a:endParaRPr lang="en-AU" altLang="x-none"/>
          </a:p>
        </p:txBody>
      </p:sp>
      <p:sp>
        <p:nvSpPr>
          <p:cNvPr id="5" name="Freeform 157">
            <a:extLst>
              <a:ext uri="{FF2B5EF4-FFF2-40B4-BE49-F238E27FC236}">
                <a16:creationId xmlns:a16="http://schemas.microsoft.com/office/drawing/2014/main" id="{FA08D186-8574-DD4B-A081-1D50DD113BE1}"/>
              </a:ext>
            </a:extLst>
          </p:cNvPr>
          <p:cNvSpPr>
            <a:spLocks/>
          </p:cNvSpPr>
          <p:nvPr/>
        </p:nvSpPr>
        <p:spPr bwMode="auto">
          <a:xfrm>
            <a:off x="3376285" y="129183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37">
            <a:extLst>
              <a:ext uri="{FF2B5EF4-FFF2-40B4-BE49-F238E27FC236}">
                <a16:creationId xmlns:a16="http://schemas.microsoft.com/office/drawing/2014/main" id="{6077C5C5-49A4-AC45-9840-EAF7E9795408}"/>
              </a:ext>
            </a:extLst>
          </p:cNvPr>
          <p:cNvSpPr txBox="1">
            <a:spLocks noChangeArrowheads="1"/>
          </p:cNvSpPr>
          <p:nvPr/>
        </p:nvSpPr>
        <p:spPr bwMode="auto">
          <a:xfrm>
            <a:off x="8267373" y="2144986"/>
            <a:ext cx="8953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Arial" charset="0"/>
              </a:rPr>
              <a:t>process</a:t>
            </a:r>
          </a:p>
        </p:txBody>
      </p:sp>
      <p:sp>
        <p:nvSpPr>
          <p:cNvPr id="7" name="Text Box 38">
            <a:extLst>
              <a:ext uri="{FF2B5EF4-FFF2-40B4-BE49-F238E27FC236}">
                <a16:creationId xmlns:a16="http://schemas.microsoft.com/office/drawing/2014/main" id="{28888855-0934-004F-97F3-1E2C0B0DA3BD}"/>
              </a:ext>
            </a:extLst>
          </p:cNvPr>
          <p:cNvSpPr txBox="1">
            <a:spLocks noChangeArrowheads="1"/>
          </p:cNvSpPr>
          <p:nvPr/>
        </p:nvSpPr>
        <p:spPr bwMode="auto">
          <a:xfrm>
            <a:off x="8241973" y="1743348"/>
            <a:ext cx="7556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socket</a:t>
            </a:r>
          </a:p>
        </p:txBody>
      </p:sp>
      <p:grpSp>
        <p:nvGrpSpPr>
          <p:cNvPr id="8" name="Group 177">
            <a:extLst>
              <a:ext uri="{FF2B5EF4-FFF2-40B4-BE49-F238E27FC236}">
                <a16:creationId xmlns:a16="http://schemas.microsoft.com/office/drawing/2014/main" id="{73E22D5A-DB44-C944-9EEB-6460349A3075}"/>
              </a:ext>
            </a:extLst>
          </p:cNvPr>
          <p:cNvGrpSpPr>
            <a:grpSpLocks/>
          </p:cNvGrpSpPr>
          <p:nvPr/>
        </p:nvGrpSpPr>
        <p:grpSpPr bwMode="auto">
          <a:xfrm>
            <a:off x="5520669" y="1049998"/>
            <a:ext cx="3454400" cy="630239"/>
            <a:chOff x="3078" y="1572"/>
            <a:chExt cx="2176" cy="397"/>
          </a:xfrm>
        </p:grpSpPr>
        <p:sp>
          <p:nvSpPr>
            <p:cNvPr id="9" name="Rectangle 41">
              <a:extLst>
                <a:ext uri="{FF2B5EF4-FFF2-40B4-BE49-F238E27FC236}">
                  <a16:creationId xmlns:a16="http://schemas.microsoft.com/office/drawing/2014/main" id="{3F282214-3536-C24B-84D8-AB8D94574C03}"/>
                </a:ext>
              </a:extLst>
            </p:cNvPr>
            <p:cNvSpPr>
              <a:spLocks noChangeArrowheads="1"/>
            </p:cNvSpPr>
            <p:nvPr/>
          </p:nvSpPr>
          <p:spPr bwMode="auto">
            <a:xfrm>
              <a:off x="3092" y="1608"/>
              <a:ext cx="2162" cy="361"/>
            </a:xfrm>
            <a:prstGeom prst="rect">
              <a:avLst/>
            </a:prstGeom>
            <a:noFill/>
            <a:ln w="19050">
              <a:solidFill>
                <a:schemeClr val="accent2"/>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b" anchorCtr="0"/>
            <a:lstStyle/>
            <a:p>
              <a:pPr algn="l">
                <a:lnSpc>
                  <a:spcPct val="80000"/>
                </a:lnSpc>
                <a:defRPr/>
              </a:pPr>
              <a:r>
                <a:rPr lang="en-US" sz="1400" dirty="0">
                  <a:latin typeface="Gill Sans MT" charset="0"/>
                  <a:ea typeface="ＭＳ Ｐゴシック" charset="0"/>
                </a:rPr>
                <a:t>use header info to deliver received segments </a:t>
              </a:r>
            </a:p>
            <a:p>
              <a:pPr algn="l">
                <a:lnSpc>
                  <a:spcPct val="80000"/>
                </a:lnSpc>
                <a:defRPr/>
              </a:pPr>
              <a:r>
                <a:rPr lang="en-US" sz="1400" dirty="0">
                  <a:latin typeface="Gill Sans MT" charset="0"/>
                  <a:ea typeface="ＭＳ Ｐゴシック" charset="0"/>
                </a:rPr>
                <a:t>to correct socket</a:t>
              </a:r>
            </a:p>
          </p:txBody>
        </p:sp>
        <p:sp>
          <p:nvSpPr>
            <p:cNvPr id="10" name="Text Box 44">
              <a:extLst>
                <a:ext uri="{FF2B5EF4-FFF2-40B4-BE49-F238E27FC236}">
                  <a16:creationId xmlns:a16="http://schemas.microsoft.com/office/drawing/2014/main" id="{70A684F4-75E3-1540-AF08-FC2F6240D5BA}"/>
                </a:ext>
              </a:extLst>
            </p:cNvPr>
            <p:cNvSpPr txBox="1">
              <a:spLocks noChangeArrowheads="1"/>
            </p:cNvSpPr>
            <p:nvPr/>
          </p:nvSpPr>
          <p:spPr bwMode="auto">
            <a:xfrm>
              <a:off x="3078" y="1572"/>
              <a:ext cx="1226" cy="194"/>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i="1" dirty="0">
                  <a:solidFill>
                    <a:schemeClr val="accent2"/>
                  </a:solidFill>
                  <a:latin typeface="Gill Sans MT" charset="0"/>
                </a:rPr>
                <a:t>demultiplexing at receiver:</a:t>
              </a:r>
            </a:p>
          </p:txBody>
        </p:sp>
      </p:grpSp>
      <p:grpSp>
        <p:nvGrpSpPr>
          <p:cNvPr id="11" name="Group 176">
            <a:extLst>
              <a:ext uri="{FF2B5EF4-FFF2-40B4-BE49-F238E27FC236}">
                <a16:creationId xmlns:a16="http://schemas.microsoft.com/office/drawing/2014/main" id="{AD8A5424-B6F2-1544-A33D-208ADC02C3E1}"/>
              </a:ext>
            </a:extLst>
          </p:cNvPr>
          <p:cNvGrpSpPr>
            <a:grpSpLocks/>
          </p:cNvGrpSpPr>
          <p:nvPr/>
        </p:nvGrpSpPr>
        <p:grpSpPr bwMode="auto">
          <a:xfrm>
            <a:off x="122227" y="997248"/>
            <a:ext cx="3701434" cy="654268"/>
            <a:chOff x="-797" y="959"/>
            <a:chExt cx="3687" cy="514"/>
          </a:xfrm>
        </p:grpSpPr>
        <p:sp>
          <p:nvSpPr>
            <p:cNvPr id="12" name="Text Box 45">
              <a:extLst>
                <a:ext uri="{FF2B5EF4-FFF2-40B4-BE49-F238E27FC236}">
                  <a16:creationId xmlns:a16="http://schemas.microsoft.com/office/drawing/2014/main" id="{E358A2E9-6063-9444-8F58-9897B1573958}"/>
                </a:ext>
              </a:extLst>
            </p:cNvPr>
            <p:cNvSpPr txBox="1">
              <a:spLocks noChangeArrowheads="1"/>
            </p:cNvSpPr>
            <p:nvPr/>
          </p:nvSpPr>
          <p:spPr bwMode="auto">
            <a:xfrm>
              <a:off x="-797" y="1130"/>
              <a:ext cx="3687" cy="3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0000"/>
                </a:lnSpc>
                <a:defRPr/>
              </a:pPr>
              <a:r>
                <a:rPr lang="en-US" sz="1400" dirty="0">
                  <a:latin typeface="Gill Sans MT" charset="0"/>
                </a:rPr>
                <a:t>handle data from multiple sockets, add transport header (later used for demultiplexing)</a:t>
              </a:r>
            </a:p>
          </p:txBody>
        </p:sp>
        <p:sp>
          <p:nvSpPr>
            <p:cNvPr id="13" name="Rectangle 46">
              <a:extLst>
                <a:ext uri="{FF2B5EF4-FFF2-40B4-BE49-F238E27FC236}">
                  <a16:creationId xmlns:a16="http://schemas.microsoft.com/office/drawing/2014/main" id="{758DCE6B-2F88-1245-BECC-4A686FFA3AF0}"/>
                </a:ext>
              </a:extLst>
            </p:cNvPr>
            <p:cNvSpPr>
              <a:spLocks noChangeArrowheads="1"/>
            </p:cNvSpPr>
            <p:nvPr/>
          </p:nvSpPr>
          <p:spPr bwMode="auto">
            <a:xfrm>
              <a:off x="-773" y="1009"/>
              <a:ext cx="3622" cy="462"/>
            </a:xfrm>
            <a:prstGeom prst="rect">
              <a:avLst/>
            </a:prstGeom>
            <a:noFill/>
            <a:ln w="19050">
              <a:solidFill>
                <a:schemeClr val="accent2"/>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4" name="Text Box 49">
              <a:extLst>
                <a:ext uri="{FF2B5EF4-FFF2-40B4-BE49-F238E27FC236}">
                  <a16:creationId xmlns:a16="http://schemas.microsoft.com/office/drawing/2014/main" id="{93A81DD0-CA39-B846-A2AD-5CF7D6C09677}"/>
                </a:ext>
              </a:extLst>
            </p:cNvPr>
            <p:cNvSpPr txBox="1">
              <a:spLocks noChangeArrowheads="1"/>
            </p:cNvSpPr>
            <p:nvPr/>
          </p:nvSpPr>
          <p:spPr bwMode="auto">
            <a:xfrm>
              <a:off x="-789" y="959"/>
              <a:ext cx="2046" cy="24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i="1" dirty="0">
                  <a:solidFill>
                    <a:schemeClr val="accent2"/>
                  </a:solidFill>
                  <a:latin typeface="Gill Sans MT" charset="0"/>
                </a:rPr>
                <a:t>multiplexing at sender:</a:t>
              </a:r>
            </a:p>
          </p:txBody>
        </p:sp>
      </p:grpSp>
      <p:grpSp>
        <p:nvGrpSpPr>
          <p:cNvPr id="15" name="Group 57">
            <a:extLst>
              <a:ext uri="{FF2B5EF4-FFF2-40B4-BE49-F238E27FC236}">
                <a16:creationId xmlns:a16="http://schemas.microsoft.com/office/drawing/2014/main" id="{68827F0E-1341-0340-9083-21F9ECB87869}"/>
              </a:ext>
            </a:extLst>
          </p:cNvPr>
          <p:cNvGrpSpPr>
            <a:grpSpLocks/>
          </p:cNvGrpSpPr>
          <p:nvPr/>
        </p:nvGrpSpPr>
        <p:grpSpPr bwMode="auto">
          <a:xfrm>
            <a:off x="7741911" y="1817962"/>
            <a:ext cx="533400" cy="206375"/>
            <a:chOff x="344" y="1846"/>
            <a:chExt cx="336" cy="130"/>
          </a:xfrm>
        </p:grpSpPr>
        <p:sp>
          <p:nvSpPr>
            <p:cNvPr id="16" name="Rectangle 35">
              <a:extLst>
                <a:ext uri="{FF2B5EF4-FFF2-40B4-BE49-F238E27FC236}">
                  <a16:creationId xmlns:a16="http://schemas.microsoft.com/office/drawing/2014/main" id="{11D56C7B-2FB8-C44E-B839-8552E8876132}"/>
                </a:ext>
              </a:extLst>
            </p:cNvPr>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7" name="Rectangle 54">
              <a:extLst>
                <a:ext uri="{FF2B5EF4-FFF2-40B4-BE49-F238E27FC236}">
                  <a16:creationId xmlns:a16="http://schemas.microsoft.com/office/drawing/2014/main" id="{40B5D2C8-3A2F-664F-98FF-C16F931E584A}"/>
                </a:ext>
              </a:extLst>
            </p:cNvPr>
            <p:cNvSpPr>
              <a:spLocks noChangeArrowheads="1"/>
            </p:cNvSpPr>
            <p:nvPr/>
          </p:nvSpPr>
          <p:spPr bwMode="auto">
            <a:xfrm>
              <a:off x="454" y="1863"/>
              <a:ext cx="110"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8" name="Rectangle 55">
              <a:extLst>
                <a:ext uri="{FF2B5EF4-FFF2-40B4-BE49-F238E27FC236}">
                  <a16:creationId xmlns:a16="http://schemas.microsoft.com/office/drawing/2014/main" id="{D24A7EB7-E5EE-D641-84A2-DF5714254722}"/>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9" name="Rectangle 56">
              <a:extLst>
                <a:ext uri="{FF2B5EF4-FFF2-40B4-BE49-F238E27FC236}">
                  <a16:creationId xmlns:a16="http://schemas.microsoft.com/office/drawing/2014/main" id="{744F6E14-A440-FA4F-B660-7262F9CA39C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0" name="Rectangle 23">
            <a:extLst>
              <a:ext uri="{FF2B5EF4-FFF2-40B4-BE49-F238E27FC236}">
                <a16:creationId xmlns:a16="http://schemas.microsoft.com/office/drawing/2014/main" id="{8B775F76-145B-E54C-895B-2487D10DA847}"/>
              </a:ext>
            </a:extLst>
          </p:cNvPr>
          <p:cNvSpPr>
            <a:spLocks noChangeArrowheads="1"/>
          </p:cNvSpPr>
          <p:nvPr/>
        </p:nvSpPr>
        <p:spPr bwMode="auto">
          <a:xfrm>
            <a:off x="3923973" y="1342637"/>
            <a:ext cx="1497013" cy="1981200"/>
          </a:xfrm>
          <a:prstGeom prst="rect">
            <a:avLst/>
          </a:prstGeom>
          <a:solidFill>
            <a:schemeClr val="accent1">
              <a:lumMod val="50000"/>
            </a:schemeClr>
          </a:solidFill>
          <a:ln>
            <a:noFill/>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1" name="Rectangle 24">
            <a:extLst>
              <a:ext uri="{FF2B5EF4-FFF2-40B4-BE49-F238E27FC236}">
                <a16:creationId xmlns:a16="http://schemas.microsoft.com/office/drawing/2014/main" id="{F2EC535F-DF8E-8A42-9E38-EE9E70D96D80}"/>
              </a:ext>
            </a:extLst>
          </p:cNvPr>
          <p:cNvSpPr>
            <a:spLocks noChangeArrowheads="1"/>
          </p:cNvSpPr>
          <p:nvPr/>
        </p:nvSpPr>
        <p:spPr bwMode="auto">
          <a:xfrm>
            <a:off x="3889047" y="1396613"/>
            <a:ext cx="1473200" cy="1979613"/>
          </a:xfrm>
          <a:prstGeom prst="rect">
            <a:avLst/>
          </a:prstGeom>
          <a:solidFill>
            <a:schemeClr val="bg2"/>
          </a:solidFill>
          <a:ln w="28575">
            <a:solidFill>
              <a:schemeClr val="tx1"/>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2" name="Line 25">
            <a:extLst>
              <a:ext uri="{FF2B5EF4-FFF2-40B4-BE49-F238E27FC236}">
                <a16:creationId xmlns:a16="http://schemas.microsoft.com/office/drawing/2014/main" id="{E0AEE85C-4407-6647-8FEA-6B9B4040AADB}"/>
              </a:ext>
            </a:extLst>
          </p:cNvPr>
          <p:cNvSpPr>
            <a:spLocks noChangeShapeType="1"/>
          </p:cNvSpPr>
          <p:nvPr/>
        </p:nvSpPr>
        <p:spPr bwMode="auto">
          <a:xfrm>
            <a:off x="3895397" y="2166551"/>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Text Box 26">
            <a:extLst>
              <a:ext uri="{FF2B5EF4-FFF2-40B4-BE49-F238E27FC236}">
                <a16:creationId xmlns:a16="http://schemas.microsoft.com/office/drawing/2014/main" id="{2A1CDFDD-D3E5-3A48-BF31-EC8AD5243CA8}"/>
              </a:ext>
            </a:extLst>
          </p:cNvPr>
          <p:cNvSpPr txBox="1">
            <a:spLocks noChangeArrowheads="1"/>
          </p:cNvSpPr>
          <p:nvPr/>
        </p:nvSpPr>
        <p:spPr bwMode="auto">
          <a:xfrm>
            <a:off x="3966836" y="21490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transport</a:t>
            </a:r>
          </a:p>
        </p:txBody>
      </p:sp>
      <p:sp>
        <p:nvSpPr>
          <p:cNvPr id="24" name="Line 27">
            <a:extLst>
              <a:ext uri="{FF2B5EF4-FFF2-40B4-BE49-F238E27FC236}">
                <a16:creationId xmlns:a16="http://schemas.microsoft.com/office/drawing/2014/main" id="{F31CE54E-745E-BA47-A28D-C426C13E9F24}"/>
              </a:ext>
            </a:extLst>
          </p:cNvPr>
          <p:cNvSpPr>
            <a:spLocks noChangeShapeType="1"/>
          </p:cNvSpPr>
          <p:nvPr/>
        </p:nvSpPr>
        <p:spPr bwMode="auto">
          <a:xfrm>
            <a:off x="3896986" y="248405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Text Box 26">
            <a:extLst>
              <a:ext uri="{FF2B5EF4-FFF2-40B4-BE49-F238E27FC236}">
                <a16:creationId xmlns:a16="http://schemas.microsoft.com/office/drawing/2014/main" id="{FCBDAE62-D6CF-0249-BACD-A155243A62D4}"/>
              </a:ext>
            </a:extLst>
          </p:cNvPr>
          <p:cNvSpPr txBox="1">
            <a:spLocks noChangeArrowheads="1"/>
          </p:cNvSpPr>
          <p:nvPr/>
        </p:nvSpPr>
        <p:spPr bwMode="auto">
          <a:xfrm>
            <a:off x="3963661" y="136327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application</a:t>
            </a:r>
          </a:p>
        </p:txBody>
      </p:sp>
      <p:sp>
        <p:nvSpPr>
          <p:cNvPr id="26" name="Text Box 26">
            <a:extLst>
              <a:ext uri="{FF2B5EF4-FFF2-40B4-BE49-F238E27FC236}">
                <a16:creationId xmlns:a16="http://schemas.microsoft.com/office/drawing/2014/main" id="{0D072F7C-0003-5648-9998-947C165C6DE1}"/>
              </a:ext>
            </a:extLst>
          </p:cNvPr>
          <p:cNvSpPr txBox="1">
            <a:spLocks noChangeArrowheads="1"/>
          </p:cNvSpPr>
          <p:nvPr/>
        </p:nvSpPr>
        <p:spPr bwMode="auto">
          <a:xfrm>
            <a:off x="3960486" y="30539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physical</a:t>
            </a:r>
          </a:p>
        </p:txBody>
      </p:sp>
      <p:sp>
        <p:nvSpPr>
          <p:cNvPr id="27" name="Text Box 26">
            <a:extLst>
              <a:ext uri="{FF2B5EF4-FFF2-40B4-BE49-F238E27FC236}">
                <a16:creationId xmlns:a16="http://schemas.microsoft.com/office/drawing/2014/main" id="{D445AB3D-6C07-D045-8B38-8B18511487FE}"/>
              </a:ext>
            </a:extLst>
          </p:cNvPr>
          <p:cNvSpPr txBox="1">
            <a:spLocks noChangeArrowheads="1"/>
          </p:cNvSpPr>
          <p:nvPr/>
        </p:nvSpPr>
        <p:spPr bwMode="auto">
          <a:xfrm>
            <a:off x="3960486" y="27682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link</a:t>
            </a:r>
          </a:p>
        </p:txBody>
      </p:sp>
      <p:sp>
        <p:nvSpPr>
          <p:cNvPr id="28" name="Text Box 26">
            <a:extLst>
              <a:ext uri="{FF2B5EF4-FFF2-40B4-BE49-F238E27FC236}">
                <a16:creationId xmlns:a16="http://schemas.microsoft.com/office/drawing/2014/main" id="{68C46E5B-AA92-1343-A200-B43C37436224}"/>
              </a:ext>
            </a:extLst>
          </p:cNvPr>
          <p:cNvSpPr txBox="1">
            <a:spLocks noChangeArrowheads="1"/>
          </p:cNvSpPr>
          <p:nvPr/>
        </p:nvSpPr>
        <p:spPr bwMode="auto">
          <a:xfrm>
            <a:off x="3960486" y="24697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network</a:t>
            </a:r>
          </a:p>
        </p:txBody>
      </p:sp>
      <p:sp>
        <p:nvSpPr>
          <p:cNvPr id="29" name="Oval 120">
            <a:extLst>
              <a:ext uri="{FF2B5EF4-FFF2-40B4-BE49-F238E27FC236}">
                <a16:creationId xmlns:a16="http://schemas.microsoft.com/office/drawing/2014/main" id="{E3D2B397-6AC2-1E4C-A29A-31A8F70BA89A}"/>
              </a:ext>
            </a:extLst>
          </p:cNvPr>
          <p:cNvSpPr>
            <a:spLocks noChangeArrowheads="1"/>
          </p:cNvSpPr>
          <p:nvPr/>
        </p:nvSpPr>
        <p:spPr bwMode="auto">
          <a:xfrm>
            <a:off x="4660572" y="1737925"/>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Comic Sans MS" charset="0"/>
                <a:ea typeface="ＭＳ Ｐゴシック" charset="0"/>
              </a:rPr>
              <a:t>P2</a:t>
            </a:r>
          </a:p>
        </p:txBody>
      </p:sp>
      <p:sp>
        <p:nvSpPr>
          <p:cNvPr id="30" name="Line 27">
            <a:extLst>
              <a:ext uri="{FF2B5EF4-FFF2-40B4-BE49-F238E27FC236}">
                <a16:creationId xmlns:a16="http://schemas.microsoft.com/office/drawing/2014/main" id="{845E6D24-30D6-2E4D-8092-74A0FC0DFDD0}"/>
              </a:ext>
            </a:extLst>
          </p:cNvPr>
          <p:cNvSpPr>
            <a:spLocks noChangeShapeType="1"/>
          </p:cNvSpPr>
          <p:nvPr/>
        </p:nvSpPr>
        <p:spPr bwMode="auto">
          <a:xfrm>
            <a:off x="3893811" y="27952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7">
            <a:extLst>
              <a:ext uri="{FF2B5EF4-FFF2-40B4-BE49-F238E27FC236}">
                <a16:creationId xmlns:a16="http://schemas.microsoft.com/office/drawing/2014/main" id="{37A65879-682F-C542-A885-17279DDCAA48}"/>
              </a:ext>
            </a:extLst>
          </p:cNvPr>
          <p:cNvSpPr>
            <a:spLocks noChangeShapeType="1"/>
          </p:cNvSpPr>
          <p:nvPr/>
        </p:nvSpPr>
        <p:spPr bwMode="auto">
          <a:xfrm>
            <a:off x="3890636" y="309365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Oval 128">
            <a:extLst>
              <a:ext uri="{FF2B5EF4-FFF2-40B4-BE49-F238E27FC236}">
                <a16:creationId xmlns:a16="http://schemas.microsoft.com/office/drawing/2014/main" id="{6EA54085-49A0-5A40-829D-3E236121F11E}"/>
              </a:ext>
            </a:extLst>
          </p:cNvPr>
          <p:cNvSpPr>
            <a:spLocks noChangeArrowheads="1"/>
          </p:cNvSpPr>
          <p:nvPr/>
        </p:nvSpPr>
        <p:spPr bwMode="auto">
          <a:xfrm>
            <a:off x="3955722" y="1737925"/>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Comic Sans MS" charset="0"/>
                <a:ea typeface="ＭＳ Ｐゴシック" charset="0"/>
              </a:rPr>
              <a:t>P1</a:t>
            </a:r>
          </a:p>
        </p:txBody>
      </p:sp>
      <p:grpSp>
        <p:nvGrpSpPr>
          <p:cNvPr id="33" name="Group 134">
            <a:extLst>
              <a:ext uri="{FF2B5EF4-FFF2-40B4-BE49-F238E27FC236}">
                <a16:creationId xmlns:a16="http://schemas.microsoft.com/office/drawing/2014/main" id="{9BF7D9A4-F2BB-6746-9B26-0D947F35D9EA}"/>
              </a:ext>
            </a:extLst>
          </p:cNvPr>
          <p:cNvGrpSpPr>
            <a:grpSpLocks/>
          </p:cNvGrpSpPr>
          <p:nvPr/>
        </p:nvGrpSpPr>
        <p:grpSpPr bwMode="auto">
          <a:xfrm>
            <a:off x="4736772" y="2096700"/>
            <a:ext cx="412750" cy="158750"/>
            <a:chOff x="1383" y="2620"/>
            <a:chExt cx="260" cy="100"/>
          </a:xfrm>
        </p:grpSpPr>
        <p:sp>
          <p:nvSpPr>
            <p:cNvPr id="34" name="Rectangle 130">
              <a:extLst>
                <a:ext uri="{FF2B5EF4-FFF2-40B4-BE49-F238E27FC236}">
                  <a16:creationId xmlns:a16="http://schemas.microsoft.com/office/drawing/2014/main" id="{B01B8264-80EF-1F44-A513-C38449075B3D}"/>
                </a:ext>
              </a:extLst>
            </p:cNvPr>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5" name="Rectangle 131">
              <a:extLst>
                <a:ext uri="{FF2B5EF4-FFF2-40B4-BE49-F238E27FC236}">
                  <a16:creationId xmlns:a16="http://schemas.microsoft.com/office/drawing/2014/main" id="{FEBD8BD9-A8EA-8E40-9F68-BFCC5E0F456A}"/>
                </a:ext>
              </a:extLst>
            </p:cNvPr>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6" name="Rectangle 132">
              <a:extLst>
                <a:ext uri="{FF2B5EF4-FFF2-40B4-BE49-F238E27FC236}">
                  <a16:creationId xmlns:a16="http://schemas.microsoft.com/office/drawing/2014/main" id="{2CC77B58-A5F5-304F-A410-04B9FD3AEFC9}"/>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37" name="Rectangle 133">
              <a:extLst>
                <a:ext uri="{FF2B5EF4-FFF2-40B4-BE49-F238E27FC236}">
                  <a16:creationId xmlns:a16="http://schemas.microsoft.com/office/drawing/2014/main" id="{D4757B0C-EF77-D54A-8378-4FBC4D06441D}"/>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38" name="Group 135">
            <a:extLst>
              <a:ext uri="{FF2B5EF4-FFF2-40B4-BE49-F238E27FC236}">
                <a16:creationId xmlns:a16="http://schemas.microsoft.com/office/drawing/2014/main" id="{5F665AF6-3051-9A4E-95ED-3B2F6AEE7DF2}"/>
              </a:ext>
            </a:extLst>
          </p:cNvPr>
          <p:cNvGrpSpPr>
            <a:grpSpLocks/>
          </p:cNvGrpSpPr>
          <p:nvPr/>
        </p:nvGrpSpPr>
        <p:grpSpPr bwMode="auto">
          <a:xfrm>
            <a:off x="4035097" y="2088762"/>
            <a:ext cx="412750" cy="158750"/>
            <a:chOff x="1383" y="2620"/>
            <a:chExt cx="260" cy="100"/>
          </a:xfrm>
        </p:grpSpPr>
        <p:sp>
          <p:nvSpPr>
            <p:cNvPr id="39" name="Rectangle 136">
              <a:extLst>
                <a:ext uri="{FF2B5EF4-FFF2-40B4-BE49-F238E27FC236}">
                  <a16:creationId xmlns:a16="http://schemas.microsoft.com/office/drawing/2014/main" id="{D26BD5B8-5F20-0F44-9655-DCC770503947}"/>
                </a:ext>
              </a:extLst>
            </p:cNvPr>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0" name="Rectangle 137">
              <a:extLst>
                <a:ext uri="{FF2B5EF4-FFF2-40B4-BE49-F238E27FC236}">
                  <a16:creationId xmlns:a16="http://schemas.microsoft.com/office/drawing/2014/main" id="{E96C112E-2AF5-4540-AA9D-D02E763D84D7}"/>
                </a:ext>
              </a:extLst>
            </p:cNvPr>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1" name="Rectangle 138">
              <a:extLst>
                <a:ext uri="{FF2B5EF4-FFF2-40B4-BE49-F238E27FC236}">
                  <a16:creationId xmlns:a16="http://schemas.microsoft.com/office/drawing/2014/main" id="{1EDB2F4C-D4A1-DB4B-967E-75FAE58BC34E}"/>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2" name="Rectangle 139">
              <a:extLst>
                <a:ext uri="{FF2B5EF4-FFF2-40B4-BE49-F238E27FC236}">
                  <a16:creationId xmlns:a16="http://schemas.microsoft.com/office/drawing/2014/main" id="{DD1E618D-C64F-F74E-A092-F81CE7921A0E}"/>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43" name="Freeform 141">
            <a:extLst>
              <a:ext uri="{FF2B5EF4-FFF2-40B4-BE49-F238E27FC236}">
                <a16:creationId xmlns:a16="http://schemas.microsoft.com/office/drawing/2014/main" id="{5598355E-4F53-EB4A-BFF6-5103BC13BF71}"/>
              </a:ext>
            </a:extLst>
          </p:cNvPr>
          <p:cNvSpPr>
            <a:spLocks/>
          </p:cNvSpPr>
          <p:nvPr/>
        </p:nvSpPr>
        <p:spPr bwMode="auto">
          <a:xfrm>
            <a:off x="2403147" y="2152262"/>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chemeClr val="accent3">
                <a:lumMod val="50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 name="Freeform 142">
            <a:extLst>
              <a:ext uri="{FF2B5EF4-FFF2-40B4-BE49-F238E27FC236}">
                <a16:creationId xmlns:a16="http://schemas.microsoft.com/office/drawing/2014/main" id="{BB54FEE1-B542-9140-A3A4-618A041DE8B0}"/>
              </a:ext>
            </a:extLst>
          </p:cNvPr>
          <p:cNvSpPr>
            <a:spLocks/>
          </p:cNvSpPr>
          <p:nvPr/>
        </p:nvSpPr>
        <p:spPr bwMode="auto">
          <a:xfrm>
            <a:off x="2466647" y="2177663"/>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chemeClr val="accent3">
                <a:lumMod val="50000"/>
              </a:schemeClr>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 name="Rectangle 23">
            <a:extLst>
              <a:ext uri="{FF2B5EF4-FFF2-40B4-BE49-F238E27FC236}">
                <a16:creationId xmlns:a16="http://schemas.microsoft.com/office/drawing/2014/main" id="{17DF79EF-288C-674D-AEBD-C155ACDD83C0}"/>
              </a:ext>
            </a:extLst>
          </p:cNvPr>
          <p:cNvSpPr>
            <a:spLocks noChangeArrowheads="1"/>
          </p:cNvSpPr>
          <p:nvPr/>
        </p:nvSpPr>
        <p:spPr bwMode="auto">
          <a:xfrm>
            <a:off x="6186161" y="1712525"/>
            <a:ext cx="1296987" cy="1981200"/>
          </a:xfrm>
          <a:prstGeom prst="rect">
            <a:avLst/>
          </a:prstGeom>
          <a:solidFill>
            <a:schemeClr val="accent1">
              <a:lumMod val="50000"/>
            </a:schemeClr>
          </a:solidFill>
          <a:ln>
            <a:noFill/>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46" name="Rectangle 24">
            <a:extLst>
              <a:ext uri="{FF2B5EF4-FFF2-40B4-BE49-F238E27FC236}">
                <a16:creationId xmlns:a16="http://schemas.microsoft.com/office/drawing/2014/main" id="{24787CAF-D807-9F40-95DA-8488F11F8521}"/>
              </a:ext>
            </a:extLst>
          </p:cNvPr>
          <p:cNvSpPr>
            <a:spLocks noChangeArrowheads="1"/>
          </p:cNvSpPr>
          <p:nvPr/>
        </p:nvSpPr>
        <p:spPr bwMode="auto">
          <a:xfrm>
            <a:off x="6148061" y="1766500"/>
            <a:ext cx="1273175" cy="1979612"/>
          </a:xfrm>
          <a:prstGeom prst="rect">
            <a:avLst/>
          </a:prstGeom>
          <a:solidFill>
            <a:schemeClr val="bg2"/>
          </a:solidFill>
          <a:ln w="28575">
            <a:solidFill>
              <a:schemeClr val="tx1"/>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47" name="Line 25">
            <a:extLst>
              <a:ext uri="{FF2B5EF4-FFF2-40B4-BE49-F238E27FC236}">
                <a16:creationId xmlns:a16="http://schemas.microsoft.com/office/drawing/2014/main" id="{183190A5-6986-7B41-975D-803949131FB6}"/>
              </a:ext>
            </a:extLst>
          </p:cNvPr>
          <p:cNvSpPr>
            <a:spLocks noChangeShapeType="1"/>
          </p:cNvSpPr>
          <p:nvPr/>
        </p:nvSpPr>
        <p:spPr bwMode="auto">
          <a:xfrm>
            <a:off x="6157585" y="25269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Text Box 26">
            <a:extLst>
              <a:ext uri="{FF2B5EF4-FFF2-40B4-BE49-F238E27FC236}">
                <a16:creationId xmlns:a16="http://schemas.microsoft.com/office/drawing/2014/main" id="{AAD8D3FF-652D-5740-90FD-8EAC7F376519}"/>
              </a:ext>
            </a:extLst>
          </p:cNvPr>
          <p:cNvSpPr txBox="1">
            <a:spLocks noChangeArrowheads="1"/>
          </p:cNvSpPr>
          <p:nvPr/>
        </p:nvSpPr>
        <p:spPr bwMode="auto">
          <a:xfrm>
            <a:off x="6114723" y="250945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transport</a:t>
            </a:r>
          </a:p>
        </p:txBody>
      </p:sp>
      <p:sp>
        <p:nvSpPr>
          <p:cNvPr id="49" name="Line 27">
            <a:extLst>
              <a:ext uri="{FF2B5EF4-FFF2-40B4-BE49-F238E27FC236}">
                <a16:creationId xmlns:a16="http://schemas.microsoft.com/office/drawing/2014/main" id="{6A434DD8-1839-0D4C-A729-696D335272E2}"/>
              </a:ext>
            </a:extLst>
          </p:cNvPr>
          <p:cNvSpPr>
            <a:spLocks noChangeShapeType="1"/>
          </p:cNvSpPr>
          <p:nvPr/>
        </p:nvSpPr>
        <p:spPr bwMode="auto">
          <a:xfrm>
            <a:off x="6165522" y="28475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Line 28">
            <a:extLst>
              <a:ext uri="{FF2B5EF4-FFF2-40B4-BE49-F238E27FC236}">
                <a16:creationId xmlns:a16="http://schemas.microsoft.com/office/drawing/2014/main" id="{C73315F7-B316-6E49-989E-23F6390659FA}"/>
              </a:ext>
            </a:extLst>
          </p:cNvPr>
          <p:cNvSpPr>
            <a:spLocks noChangeShapeType="1"/>
          </p:cNvSpPr>
          <p:nvPr/>
        </p:nvSpPr>
        <p:spPr bwMode="auto">
          <a:xfrm>
            <a:off x="6151235" y="315715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Line 29">
            <a:extLst>
              <a:ext uri="{FF2B5EF4-FFF2-40B4-BE49-F238E27FC236}">
                <a16:creationId xmlns:a16="http://schemas.microsoft.com/office/drawing/2014/main" id="{045C20BA-FFFF-DB47-AAFE-9BA5BACB952F}"/>
              </a:ext>
            </a:extLst>
          </p:cNvPr>
          <p:cNvSpPr>
            <a:spLocks noChangeShapeType="1"/>
          </p:cNvSpPr>
          <p:nvPr/>
        </p:nvSpPr>
        <p:spPr bwMode="auto">
          <a:xfrm>
            <a:off x="6151235" y="34429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Text Box 26">
            <a:extLst>
              <a:ext uri="{FF2B5EF4-FFF2-40B4-BE49-F238E27FC236}">
                <a16:creationId xmlns:a16="http://schemas.microsoft.com/office/drawing/2014/main" id="{6B2AADE8-AEBA-CF42-ADBB-6C0E319684D3}"/>
              </a:ext>
            </a:extLst>
          </p:cNvPr>
          <p:cNvSpPr txBox="1">
            <a:spLocks noChangeArrowheads="1"/>
          </p:cNvSpPr>
          <p:nvPr/>
        </p:nvSpPr>
        <p:spPr bwMode="auto">
          <a:xfrm>
            <a:off x="6149648" y="175697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dirty="0"/>
              <a:t>application</a:t>
            </a:r>
          </a:p>
        </p:txBody>
      </p:sp>
      <p:sp>
        <p:nvSpPr>
          <p:cNvPr id="53" name="Text Box 26">
            <a:extLst>
              <a:ext uri="{FF2B5EF4-FFF2-40B4-BE49-F238E27FC236}">
                <a16:creationId xmlns:a16="http://schemas.microsoft.com/office/drawing/2014/main" id="{07B637C1-2F67-2040-AE51-24F3AF2D412F}"/>
              </a:ext>
            </a:extLst>
          </p:cNvPr>
          <p:cNvSpPr txBox="1">
            <a:spLocks noChangeArrowheads="1"/>
          </p:cNvSpPr>
          <p:nvPr/>
        </p:nvSpPr>
        <p:spPr bwMode="auto">
          <a:xfrm>
            <a:off x="6105198" y="341432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physical</a:t>
            </a:r>
          </a:p>
        </p:txBody>
      </p:sp>
      <p:sp>
        <p:nvSpPr>
          <p:cNvPr id="54" name="Text Box 26">
            <a:extLst>
              <a:ext uri="{FF2B5EF4-FFF2-40B4-BE49-F238E27FC236}">
                <a16:creationId xmlns:a16="http://schemas.microsoft.com/office/drawing/2014/main" id="{D9A8E700-1FC5-D845-871E-DE40A3293B25}"/>
              </a:ext>
            </a:extLst>
          </p:cNvPr>
          <p:cNvSpPr txBox="1">
            <a:spLocks noChangeArrowheads="1"/>
          </p:cNvSpPr>
          <p:nvPr/>
        </p:nvSpPr>
        <p:spPr bwMode="auto">
          <a:xfrm>
            <a:off x="6124248" y="312857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link</a:t>
            </a:r>
          </a:p>
        </p:txBody>
      </p:sp>
      <p:sp>
        <p:nvSpPr>
          <p:cNvPr id="55" name="Text Box 26">
            <a:extLst>
              <a:ext uri="{FF2B5EF4-FFF2-40B4-BE49-F238E27FC236}">
                <a16:creationId xmlns:a16="http://schemas.microsoft.com/office/drawing/2014/main" id="{A46AAC19-1B4F-414E-991C-1D838AB1DCD6}"/>
              </a:ext>
            </a:extLst>
          </p:cNvPr>
          <p:cNvSpPr txBox="1">
            <a:spLocks noChangeArrowheads="1"/>
          </p:cNvSpPr>
          <p:nvPr/>
        </p:nvSpPr>
        <p:spPr bwMode="auto">
          <a:xfrm>
            <a:off x="6114723" y="283330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network</a:t>
            </a:r>
          </a:p>
        </p:txBody>
      </p:sp>
      <p:sp>
        <p:nvSpPr>
          <p:cNvPr id="56" name="Oval 101">
            <a:extLst>
              <a:ext uri="{FF2B5EF4-FFF2-40B4-BE49-F238E27FC236}">
                <a16:creationId xmlns:a16="http://schemas.microsoft.com/office/drawing/2014/main" id="{F0FB0191-51D6-F741-8584-FFBF1915C540}"/>
              </a:ext>
            </a:extLst>
          </p:cNvPr>
          <p:cNvSpPr>
            <a:spLocks noChangeArrowheads="1"/>
          </p:cNvSpPr>
          <p:nvPr/>
        </p:nvSpPr>
        <p:spPr bwMode="auto">
          <a:xfrm>
            <a:off x="6484611" y="2098287"/>
            <a:ext cx="598487"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Comic Sans MS" charset="0"/>
                <a:ea typeface="ＭＳ Ｐゴシック" charset="0"/>
              </a:rPr>
              <a:t>P4</a:t>
            </a:r>
          </a:p>
        </p:txBody>
      </p:sp>
      <p:sp>
        <p:nvSpPr>
          <p:cNvPr id="57" name="Freeform 103">
            <a:extLst>
              <a:ext uri="{FF2B5EF4-FFF2-40B4-BE49-F238E27FC236}">
                <a16:creationId xmlns:a16="http://schemas.microsoft.com/office/drawing/2014/main" id="{646866FC-87CE-7A46-9D56-0E0F3E29A5EE}"/>
              </a:ext>
            </a:extLst>
          </p:cNvPr>
          <p:cNvSpPr>
            <a:spLocks/>
          </p:cNvSpPr>
          <p:nvPr/>
        </p:nvSpPr>
        <p:spPr bwMode="auto">
          <a:xfrm>
            <a:off x="7433936" y="1744275"/>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Freeform 70">
            <a:extLst>
              <a:ext uri="{FF2B5EF4-FFF2-40B4-BE49-F238E27FC236}">
                <a16:creationId xmlns:a16="http://schemas.microsoft.com/office/drawing/2014/main" id="{12CD1163-35F4-1C45-ACAF-C7AF4D71A5F5}"/>
              </a:ext>
            </a:extLst>
          </p:cNvPr>
          <p:cNvSpPr>
            <a:spLocks/>
          </p:cNvSpPr>
          <p:nvPr/>
        </p:nvSpPr>
        <p:spPr bwMode="auto">
          <a:xfrm>
            <a:off x="1244272" y="1764912"/>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Rectangle 23">
            <a:extLst>
              <a:ext uri="{FF2B5EF4-FFF2-40B4-BE49-F238E27FC236}">
                <a16:creationId xmlns:a16="http://schemas.microsoft.com/office/drawing/2014/main" id="{22D7459E-CAA0-AC47-9A3E-E4B8B3294EE0}"/>
              </a:ext>
            </a:extLst>
          </p:cNvPr>
          <p:cNvSpPr>
            <a:spLocks noChangeArrowheads="1"/>
          </p:cNvSpPr>
          <p:nvPr/>
        </p:nvSpPr>
        <p:spPr bwMode="auto">
          <a:xfrm>
            <a:off x="1841172" y="1720462"/>
            <a:ext cx="1296988" cy="1981200"/>
          </a:xfrm>
          <a:prstGeom prst="rect">
            <a:avLst/>
          </a:prstGeom>
          <a:solidFill>
            <a:schemeClr val="accent1">
              <a:lumMod val="50000"/>
            </a:schemeClr>
          </a:solidFill>
          <a:ln>
            <a:noFill/>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60" name="Rectangle 24">
            <a:extLst>
              <a:ext uri="{FF2B5EF4-FFF2-40B4-BE49-F238E27FC236}">
                <a16:creationId xmlns:a16="http://schemas.microsoft.com/office/drawing/2014/main" id="{5F1D6751-BCFA-B349-B2AE-E7785C6E8269}"/>
              </a:ext>
            </a:extLst>
          </p:cNvPr>
          <p:cNvSpPr>
            <a:spLocks noChangeArrowheads="1"/>
          </p:cNvSpPr>
          <p:nvPr/>
        </p:nvSpPr>
        <p:spPr bwMode="auto">
          <a:xfrm>
            <a:off x="1803073" y="1774438"/>
            <a:ext cx="1273175" cy="1979613"/>
          </a:xfrm>
          <a:prstGeom prst="rect">
            <a:avLst/>
          </a:prstGeom>
          <a:solidFill>
            <a:schemeClr val="bg2"/>
          </a:solidFill>
          <a:ln w="28575">
            <a:solidFill>
              <a:schemeClr val="tx1"/>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61" name="Line 25">
            <a:extLst>
              <a:ext uri="{FF2B5EF4-FFF2-40B4-BE49-F238E27FC236}">
                <a16:creationId xmlns:a16="http://schemas.microsoft.com/office/drawing/2014/main" id="{3E681BB7-F805-2C40-A181-3DE9904B7B0B}"/>
              </a:ext>
            </a:extLst>
          </p:cNvPr>
          <p:cNvSpPr>
            <a:spLocks noChangeShapeType="1"/>
          </p:cNvSpPr>
          <p:nvPr/>
        </p:nvSpPr>
        <p:spPr bwMode="auto">
          <a:xfrm>
            <a:off x="1812597" y="253485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Text Box 26">
            <a:extLst>
              <a:ext uri="{FF2B5EF4-FFF2-40B4-BE49-F238E27FC236}">
                <a16:creationId xmlns:a16="http://schemas.microsoft.com/office/drawing/2014/main" id="{180EF5E0-1C64-C94B-B679-D3CD7DB382A1}"/>
              </a:ext>
            </a:extLst>
          </p:cNvPr>
          <p:cNvSpPr txBox="1">
            <a:spLocks noChangeArrowheads="1"/>
          </p:cNvSpPr>
          <p:nvPr/>
        </p:nvSpPr>
        <p:spPr bwMode="auto">
          <a:xfrm>
            <a:off x="1769736" y="25173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transport</a:t>
            </a:r>
          </a:p>
        </p:txBody>
      </p:sp>
      <p:sp>
        <p:nvSpPr>
          <p:cNvPr id="63" name="Line 27">
            <a:extLst>
              <a:ext uri="{FF2B5EF4-FFF2-40B4-BE49-F238E27FC236}">
                <a16:creationId xmlns:a16="http://schemas.microsoft.com/office/drawing/2014/main" id="{DFC0E56C-1A4A-6342-B9AD-6B778A1F1A75}"/>
              </a:ext>
            </a:extLst>
          </p:cNvPr>
          <p:cNvSpPr>
            <a:spLocks noChangeShapeType="1"/>
          </p:cNvSpPr>
          <p:nvPr/>
        </p:nvSpPr>
        <p:spPr bwMode="auto">
          <a:xfrm>
            <a:off x="1820535" y="28555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a:extLst>
              <a:ext uri="{FF2B5EF4-FFF2-40B4-BE49-F238E27FC236}">
                <a16:creationId xmlns:a16="http://schemas.microsoft.com/office/drawing/2014/main" id="{C93EA885-20B0-1D44-88E3-DC033A704200}"/>
              </a:ext>
            </a:extLst>
          </p:cNvPr>
          <p:cNvSpPr>
            <a:spLocks noChangeShapeType="1"/>
          </p:cNvSpPr>
          <p:nvPr/>
        </p:nvSpPr>
        <p:spPr bwMode="auto">
          <a:xfrm>
            <a:off x="1806247" y="31650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29">
            <a:extLst>
              <a:ext uri="{FF2B5EF4-FFF2-40B4-BE49-F238E27FC236}">
                <a16:creationId xmlns:a16="http://schemas.microsoft.com/office/drawing/2014/main" id="{3867A245-5C42-DF43-B239-4B397458907D}"/>
              </a:ext>
            </a:extLst>
          </p:cNvPr>
          <p:cNvSpPr>
            <a:spLocks noChangeShapeType="1"/>
          </p:cNvSpPr>
          <p:nvPr/>
        </p:nvSpPr>
        <p:spPr bwMode="auto">
          <a:xfrm>
            <a:off x="1806247" y="34508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Text Box 26">
            <a:extLst>
              <a:ext uri="{FF2B5EF4-FFF2-40B4-BE49-F238E27FC236}">
                <a16:creationId xmlns:a16="http://schemas.microsoft.com/office/drawing/2014/main" id="{EC280221-99DB-3A4A-AB2C-AA9A08B7CEAF}"/>
              </a:ext>
            </a:extLst>
          </p:cNvPr>
          <p:cNvSpPr txBox="1">
            <a:spLocks noChangeArrowheads="1"/>
          </p:cNvSpPr>
          <p:nvPr/>
        </p:nvSpPr>
        <p:spPr bwMode="auto">
          <a:xfrm>
            <a:off x="1804661" y="17649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application</a:t>
            </a:r>
          </a:p>
        </p:txBody>
      </p:sp>
      <p:sp>
        <p:nvSpPr>
          <p:cNvPr id="67" name="Text Box 26">
            <a:extLst>
              <a:ext uri="{FF2B5EF4-FFF2-40B4-BE49-F238E27FC236}">
                <a16:creationId xmlns:a16="http://schemas.microsoft.com/office/drawing/2014/main" id="{5A20FF95-C33A-9C48-98AA-EA0E09A0C187}"/>
              </a:ext>
            </a:extLst>
          </p:cNvPr>
          <p:cNvSpPr txBox="1">
            <a:spLocks noChangeArrowheads="1"/>
          </p:cNvSpPr>
          <p:nvPr/>
        </p:nvSpPr>
        <p:spPr bwMode="auto">
          <a:xfrm>
            <a:off x="1760211" y="34222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physical</a:t>
            </a:r>
          </a:p>
        </p:txBody>
      </p:sp>
      <p:sp>
        <p:nvSpPr>
          <p:cNvPr id="68" name="Text Box 26">
            <a:extLst>
              <a:ext uri="{FF2B5EF4-FFF2-40B4-BE49-F238E27FC236}">
                <a16:creationId xmlns:a16="http://schemas.microsoft.com/office/drawing/2014/main" id="{F617DFEA-A2C5-2641-978C-26B01F45D071}"/>
              </a:ext>
            </a:extLst>
          </p:cNvPr>
          <p:cNvSpPr txBox="1">
            <a:spLocks noChangeArrowheads="1"/>
          </p:cNvSpPr>
          <p:nvPr/>
        </p:nvSpPr>
        <p:spPr bwMode="auto">
          <a:xfrm>
            <a:off x="1779261" y="31365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link</a:t>
            </a:r>
          </a:p>
        </p:txBody>
      </p:sp>
      <p:sp>
        <p:nvSpPr>
          <p:cNvPr id="69" name="Text Box 26">
            <a:extLst>
              <a:ext uri="{FF2B5EF4-FFF2-40B4-BE49-F238E27FC236}">
                <a16:creationId xmlns:a16="http://schemas.microsoft.com/office/drawing/2014/main" id="{E7E126AC-F19B-9045-8E8C-8797A47D7EF1}"/>
              </a:ext>
            </a:extLst>
          </p:cNvPr>
          <p:cNvSpPr txBox="1">
            <a:spLocks noChangeArrowheads="1"/>
          </p:cNvSpPr>
          <p:nvPr/>
        </p:nvSpPr>
        <p:spPr bwMode="auto">
          <a:xfrm>
            <a:off x="1769736" y="284123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network</a:t>
            </a:r>
          </a:p>
        </p:txBody>
      </p:sp>
      <p:sp>
        <p:nvSpPr>
          <p:cNvPr id="70" name="Oval 23">
            <a:extLst>
              <a:ext uri="{FF2B5EF4-FFF2-40B4-BE49-F238E27FC236}">
                <a16:creationId xmlns:a16="http://schemas.microsoft.com/office/drawing/2014/main" id="{A98EEC7B-C94A-7A49-B378-BAF641519888}"/>
              </a:ext>
            </a:extLst>
          </p:cNvPr>
          <p:cNvSpPr>
            <a:spLocks noChangeArrowheads="1"/>
          </p:cNvSpPr>
          <p:nvPr/>
        </p:nvSpPr>
        <p:spPr bwMode="auto">
          <a:xfrm>
            <a:off x="2139622" y="2106225"/>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Comic Sans MS" charset="0"/>
                <a:ea typeface="ＭＳ Ｐゴシック" charset="0"/>
              </a:rPr>
              <a:t>P3</a:t>
            </a:r>
          </a:p>
        </p:txBody>
      </p:sp>
      <p:grpSp>
        <p:nvGrpSpPr>
          <p:cNvPr id="71" name="Group 149">
            <a:extLst>
              <a:ext uri="{FF2B5EF4-FFF2-40B4-BE49-F238E27FC236}">
                <a16:creationId xmlns:a16="http://schemas.microsoft.com/office/drawing/2014/main" id="{CDD373A7-0A76-F649-A6C9-33A11F2F52E3}"/>
              </a:ext>
            </a:extLst>
          </p:cNvPr>
          <p:cNvGrpSpPr>
            <a:grpSpLocks/>
          </p:cNvGrpSpPr>
          <p:nvPr/>
        </p:nvGrpSpPr>
        <p:grpSpPr bwMode="auto">
          <a:xfrm>
            <a:off x="2230110" y="2444362"/>
            <a:ext cx="412750" cy="158750"/>
            <a:chOff x="1287" y="2524"/>
            <a:chExt cx="260" cy="100"/>
          </a:xfrm>
        </p:grpSpPr>
        <p:sp>
          <p:nvSpPr>
            <p:cNvPr id="72" name="Rectangle 73">
              <a:extLst>
                <a:ext uri="{FF2B5EF4-FFF2-40B4-BE49-F238E27FC236}">
                  <a16:creationId xmlns:a16="http://schemas.microsoft.com/office/drawing/2014/main" id="{FC5818E5-231F-9643-8F50-6BB1764412E1}"/>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3" name="Rectangle 74">
              <a:extLst>
                <a:ext uri="{FF2B5EF4-FFF2-40B4-BE49-F238E27FC236}">
                  <a16:creationId xmlns:a16="http://schemas.microsoft.com/office/drawing/2014/main" id="{93BD0F79-C506-F94D-9219-7F11D68A5CEF}"/>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4" name="Rectangle 75">
              <a:extLst>
                <a:ext uri="{FF2B5EF4-FFF2-40B4-BE49-F238E27FC236}">
                  <a16:creationId xmlns:a16="http://schemas.microsoft.com/office/drawing/2014/main" id="{194FD520-63D8-F340-B534-4A5D9706C1D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5" name="Rectangle 129">
              <a:extLst>
                <a:ext uri="{FF2B5EF4-FFF2-40B4-BE49-F238E27FC236}">
                  <a16:creationId xmlns:a16="http://schemas.microsoft.com/office/drawing/2014/main" id="{2238D088-10EB-2946-9521-3DB85C25801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76" name="Group 150">
            <a:extLst>
              <a:ext uri="{FF2B5EF4-FFF2-40B4-BE49-F238E27FC236}">
                <a16:creationId xmlns:a16="http://schemas.microsoft.com/office/drawing/2014/main" id="{3AFFFBB0-771E-524B-BD32-E90684EBE1C8}"/>
              </a:ext>
            </a:extLst>
          </p:cNvPr>
          <p:cNvGrpSpPr>
            <a:grpSpLocks/>
          </p:cNvGrpSpPr>
          <p:nvPr/>
        </p:nvGrpSpPr>
        <p:grpSpPr bwMode="auto">
          <a:xfrm>
            <a:off x="6570335" y="2442775"/>
            <a:ext cx="412750" cy="158750"/>
            <a:chOff x="1287" y="2524"/>
            <a:chExt cx="260" cy="100"/>
          </a:xfrm>
        </p:grpSpPr>
        <p:sp>
          <p:nvSpPr>
            <p:cNvPr id="77" name="Rectangle 151">
              <a:extLst>
                <a:ext uri="{FF2B5EF4-FFF2-40B4-BE49-F238E27FC236}">
                  <a16:creationId xmlns:a16="http://schemas.microsoft.com/office/drawing/2014/main" id="{07996BBF-8BD7-0C4B-8CE8-40C2665FAD33}"/>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8" name="Rectangle 152">
              <a:extLst>
                <a:ext uri="{FF2B5EF4-FFF2-40B4-BE49-F238E27FC236}">
                  <a16:creationId xmlns:a16="http://schemas.microsoft.com/office/drawing/2014/main" id="{65A73284-114C-9147-A0C4-5BAC4FD368AB}"/>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9" name="Rectangle 153">
              <a:extLst>
                <a:ext uri="{FF2B5EF4-FFF2-40B4-BE49-F238E27FC236}">
                  <a16:creationId xmlns:a16="http://schemas.microsoft.com/office/drawing/2014/main" id="{5CE79BE8-47C5-8149-BF12-D5CD1983FECF}"/>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0" name="Rectangle 154">
              <a:extLst>
                <a:ext uri="{FF2B5EF4-FFF2-40B4-BE49-F238E27FC236}">
                  <a16:creationId xmlns:a16="http://schemas.microsoft.com/office/drawing/2014/main" id="{78C69FF5-EA7D-214A-8A08-B596EBE956CD}"/>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81" name="Freeform 146">
            <a:extLst>
              <a:ext uri="{FF2B5EF4-FFF2-40B4-BE49-F238E27FC236}">
                <a16:creationId xmlns:a16="http://schemas.microsoft.com/office/drawing/2014/main" id="{DEA82FF0-1E1F-3F45-A2E7-2C94FA0FD52D}"/>
              </a:ext>
            </a:extLst>
          </p:cNvPr>
          <p:cNvSpPr>
            <a:spLocks/>
          </p:cNvSpPr>
          <p:nvPr/>
        </p:nvSpPr>
        <p:spPr bwMode="auto">
          <a:xfrm>
            <a:off x="4617711" y="2144326"/>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chemeClr val="accent3">
                <a:lumMod val="50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Freeform 147">
            <a:extLst>
              <a:ext uri="{FF2B5EF4-FFF2-40B4-BE49-F238E27FC236}">
                <a16:creationId xmlns:a16="http://schemas.microsoft.com/office/drawing/2014/main" id="{20EAB304-EF7C-6C43-B0DA-2B08A666A23A}"/>
              </a:ext>
            </a:extLst>
          </p:cNvPr>
          <p:cNvSpPr>
            <a:spLocks/>
          </p:cNvSpPr>
          <p:nvPr/>
        </p:nvSpPr>
        <p:spPr bwMode="auto">
          <a:xfrm>
            <a:off x="4736773" y="2176076"/>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chemeClr val="accent3">
                <a:lumMod val="50000"/>
              </a:schemeClr>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Oval 36">
            <a:extLst>
              <a:ext uri="{FF2B5EF4-FFF2-40B4-BE49-F238E27FC236}">
                <a16:creationId xmlns:a16="http://schemas.microsoft.com/office/drawing/2014/main" id="{C3CB66A2-4F19-D046-B561-8B93E6835C63}"/>
              </a:ext>
            </a:extLst>
          </p:cNvPr>
          <p:cNvSpPr>
            <a:spLocks noChangeArrowheads="1"/>
          </p:cNvSpPr>
          <p:nvPr/>
        </p:nvSpPr>
        <p:spPr bwMode="auto">
          <a:xfrm>
            <a:off x="7727623" y="2183086"/>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nvGrpSpPr>
          <p:cNvPr id="84" name="Group 169">
            <a:extLst>
              <a:ext uri="{FF2B5EF4-FFF2-40B4-BE49-F238E27FC236}">
                <a16:creationId xmlns:a16="http://schemas.microsoft.com/office/drawing/2014/main" id="{B94A0F51-7242-C547-B20F-B19B32BD02AB}"/>
              </a:ext>
            </a:extLst>
          </p:cNvPr>
          <p:cNvGrpSpPr>
            <a:grpSpLocks/>
          </p:cNvGrpSpPr>
          <p:nvPr/>
        </p:nvGrpSpPr>
        <p:grpSpPr bwMode="auto">
          <a:xfrm>
            <a:off x="3571548" y="1649940"/>
            <a:ext cx="1292225" cy="807121"/>
            <a:chOff x="1868" y="1796"/>
            <a:chExt cx="814" cy="916"/>
          </a:xfrm>
        </p:grpSpPr>
        <p:sp>
          <p:nvSpPr>
            <p:cNvPr id="85" name="Oval 166">
              <a:extLst>
                <a:ext uri="{FF2B5EF4-FFF2-40B4-BE49-F238E27FC236}">
                  <a16:creationId xmlns:a16="http://schemas.microsoft.com/office/drawing/2014/main" id="{EC98625B-6612-4443-BD9F-52BB43307192}"/>
                </a:ext>
              </a:extLst>
            </p:cNvPr>
            <p:cNvSpPr>
              <a:spLocks noChangeArrowheads="1"/>
            </p:cNvSpPr>
            <p:nvPr/>
          </p:nvSpPr>
          <p:spPr bwMode="auto">
            <a:xfrm>
              <a:off x="2318" y="2668"/>
              <a:ext cx="124" cy="44"/>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extrusionOk="0">
                  <a:moveTo>
                    <a:pt x="0" y="5000"/>
                  </a:moveTo>
                  <a:cubicBezTo>
                    <a:pt x="-512" y="1923"/>
                    <a:pt x="2184" y="21"/>
                    <a:pt x="5000" y="0"/>
                  </a:cubicBezTo>
                  <a:cubicBezTo>
                    <a:pt x="7941" y="38"/>
                    <a:pt x="9450" y="2256"/>
                    <a:pt x="10000" y="5000"/>
                  </a:cubicBezTo>
                  <a:cubicBezTo>
                    <a:pt x="9940" y="7820"/>
                    <a:pt x="7712" y="10273"/>
                    <a:pt x="5000" y="10000"/>
                  </a:cubicBezTo>
                  <a:cubicBezTo>
                    <a:pt x="1597" y="9649"/>
                    <a:pt x="313" y="7910"/>
                    <a:pt x="0" y="5000"/>
                  </a:cubicBezTo>
                  <a:close/>
                </a:path>
              </a:pathLst>
            </a:custGeom>
            <a:noFill/>
            <a:ln w="28575">
              <a:solidFill>
                <a:schemeClr val="accent2"/>
              </a:solidFill>
              <a:prstDash val="solid"/>
              <a:round/>
              <a:headEnd/>
              <a:tailEnd/>
              <a:extLst>
                <a:ext uri="{C807C97D-BFC1-408E-A445-0C87EB9F89A2}">
                  <ask:lineSketchStyleProps xmlns:ask="http://schemas.microsoft.com/office/drawing/2018/sketchyshapes" sd="1219033472">
                    <a:prstGeom prst="ellipse">
                      <a:avLst/>
                    </a:prstGeom>
                    <ask:type>
                      <ask:lineSketchScribble/>
                    </ask:type>
                  </ask:lineSketchStyleProps>
                </a:ext>
              </a:extLst>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6" name="Oval 167">
              <a:extLst>
                <a:ext uri="{FF2B5EF4-FFF2-40B4-BE49-F238E27FC236}">
                  <a16:creationId xmlns:a16="http://schemas.microsoft.com/office/drawing/2014/main" id="{5E1FA0E6-68F0-B044-98A2-9D5C84841A04}"/>
                </a:ext>
              </a:extLst>
            </p:cNvPr>
            <p:cNvSpPr>
              <a:spLocks noChangeArrowheads="1"/>
            </p:cNvSpPr>
            <p:nvPr/>
          </p:nvSpPr>
          <p:spPr bwMode="auto">
            <a:xfrm>
              <a:off x="2558" y="2668"/>
              <a:ext cx="124" cy="44"/>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extrusionOk="0">
                  <a:moveTo>
                    <a:pt x="0" y="5000"/>
                  </a:moveTo>
                  <a:cubicBezTo>
                    <a:pt x="-218" y="2248"/>
                    <a:pt x="2334" y="93"/>
                    <a:pt x="5000" y="0"/>
                  </a:cubicBezTo>
                  <a:cubicBezTo>
                    <a:pt x="8118" y="734"/>
                    <a:pt x="10006" y="2415"/>
                    <a:pt x="10000" y="5000"/>
                  </a:cubicBezTo>
                  <a:cubicBezTo>
                    <a:pt x="9697" y="7304"/>
                    <a:pt x="8022" y="10315"/>
                    <a:pt x="5000" y="10000"/>
                  </a:cubicBezTo>
                  <a:cubicBezTo>
                    <a:pt x="2371" y="9508"/>
                    <a:pt x="39" y="7834"/>
                    <a:pt x="0" y="5000"/>
                  </a:cubicBezTo>
                  <a:close/>
                </a:path>
              </a:pathLst>
            </a:custGeom>
            <a:noFill/>
            <a:ln w="28575">
              <a:solidFill>
                <a:schemeClr val="accent2"/>
              </a:solidFill>
              <a:prstDash val="solid"/>
              <a:round/>
              <a:headEnd/>
              <a:tailEnd/>
              <a:extLst>
                <a:ext uri="{C807C97D-BFC1-408E-A445-0C87EB9F89A2}">
                  <ask:lineSketchStyleProps xmlns:ask="http://schemas.microsoft.com/office/drawing/2018/sketchyshapes" sd="2650216993">
                    <a:prstGeom prst="ellipse">
                      <a:avLst/>
                    </a:prstGeom>
                    <ask:type>
                      <ask:lineSketchScribble/>
                    </ask:type>
                  </ask:lineSketchStyleProps>
                </a:ext>
              </a:extLst>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7" name="Freeform 168">
              <a:extLst>
                <a:ext uri="{FF2B5EF4-FFF2-40B4-BE49-F238E27FC236}">
                  <a16:creationId xmlns:a16="http://schemas.microsoft.com/office/drawing/2014/main" id="{1E789DA8-18C2-2549-ACE1-C7CED129C4DB}"/>
                </a:ext>
              </a:extLst>
            </p:cNvPr>
            <p:cNvSpPr>
              <a:spLocks/>
            </p:cNvSpPr>
            <p:nvPr/>
          </p:nvSpPr>
          <p:spPr bwMode="auto">
            <a:xfrm>
              <a:off x="1868" y="1796"/>
              <a:ext cx="434" cy="904"/>
            </a:xfrm>
            <a:custGeom>
              <a:avLst/>
              <a:gdLst>
                <a:gd name="connsiteX0" fmla="*/ 10000 w 10000"/>
                <a:gd name="connsiteY0" fmla="*/ 9989 h 10000"/>
                <a:gd name="connsiteX1" fmla="*/ 23 w 10000"/>
                <a:gd name="connsiteY1" fmla="*/ 997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extrusionOk="0">
                  <a:moveTo>
                    <a:pt x="10000" y="9989"/>
                  </a:moveTo>
                  <a:cubicBezTo>
                    <a:pt x="6035" y="10747"/>
                    <a:pt x="3646" y="9605"/>
                    <a:pt x="23" y="9978"/>
                  </a:cubicBezTo>
                  <a:cubicBezTo>
                    <a:pt x="258" y="6957"/>
                    <a:pt x="-239" y="3975"/>
                    <a:pt x="0" y="0"/>
                  </a:cubicBezTo>
                </a:path>
              </a:pathLst>
            </a:custGeom>
            <a:noFill/>
            <a:ln w="25400" cap="flat" cmpd="sng">
              <a:solidFill>
                <a:schemeClr val="accent2"/>
              </a:solidFill>
              <a:prstDash val="solid"/>
              <a:round/>
              <a:headEnd type="triangle" w="med" len="med"/>
              <a:tailEnd type="none" w="med" len="med"/>
              <a:extLst>
                <a:ext uri="{C807C97D-BFC1-408E-A445-0C87EB9F89A2}">
                  <ask:lineSketchStyleProps xmlns:ask="http://schemas.microsoft.com/office/drawing/2018/sketchyshapes" sd="4266498984">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sk:type>
                      <ask:lineSketchScribbl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8" name="Group 172">
            <a:extLst>
              <a:ext uri="{FF2B5EF4-FFF2-40B4-BE49-F238E27FC236}">
                <a16:creationId xmlns:a16="http://schemas.microsoft.com/office/drawing/2014/main" id="{4AD5F86A-C236-8140-8486-89A1D9ECFBB5}"/>
              </a:ext>
            </a:extLst>
          </p:cNvPr>
          <p:cNvGrpSpPr>
            <a:grpSpLocks/>
          </p:cNvGrpSpPr>
          <p:nvPr/>
        </p:nvGrpSpPr>
        <p:grpSpPr bwMode="auto">
          <a:xfrm>
            <a:off x="4479597" y="1450588"/>
            <a:ext cx="1047750" cy="949324"/>
            <a:chOff x="2432" y="1758"/>
            <a:chExt cx="660" cy="908"/>
          </a:xfrm>
        </p:grpSpPr>
        <p:sp>
          <p:nvSpPr>
            <p:cNvPr id="89" name="Oval 170">
              <a:extLst>
                <a:ext uri="{FF2B5EF4-FFF2-40B4-BE49-F238E27FC236}">
                  <a16:creationId xmlns:a16="http://schemas.microsoft.com/office/drawing/2014/main" id="{7EB1F03F-301D-2E43-A683-358D59949860}"/>
                </a:ext>
              </a:extLst>
            </p:cNvPr>
            <p:cNvSpPr>
              <a:spLocks noChangeArrowheads="1"/>
            </p:cNvSpPr>
            <p:nvPr/>
          </p:nvSpPr>
          <p:spPr bwMode="auto">
            <a:xfrm>
              <a:off x="2432" y="2564"/>
              <a:ext cx="144" cy="102"/>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extrusionOk="0">
                  <a:moveTo>
                    <a:pt x="0" y="5000"/>
                  </a:moveTo>
                  <a:cubicBezTo>
                    <a:pt x="-100" y="2277"/>
                    <a:pt x="2560" y="119"/>
                    <a:pt x="5000" y="0"/>
                  </a:cubicBezTo>
                  <a:cubicBezTo>
                    <a:pt x="8129" y="-313"/>
                    <a:pt x="9633" y="2351"/>
                    <a:pt x="10000" y="5000"/>
                  </a:cubicBezTo>
                  <a:cubicBezTo>
                    <a:pt x="9911" y="8008"/>
                    <a:pt x="8219" y="9530"/>
                    <a:pt x="5000" y="10000"/>
                  </a:cubicBezTo>
                  <a:cubicBezTo>
                    <a:pt x="2576" y="10454"/>
                    <a:pt x="292" y="7427"/>
                    <a:pt x="0" y="5000"/>
                  </a:cubicBezTo>
                  <a:close/>
                </a:path>
              </a:pathLst>
            </a:custGeom>
            <a:noFill/>
            <a:ln w="25400">
              <a:solidFill>
                <a:schemeClr val="accent2"/>
              </a:solidFill>
              <a:round/>
              <a:headEnd/>
              <a:tailEnd/>
              <a:extLst>
                <a:ext uri="{C807C97D-BFC1-408E-A445-0C87EB9F89A2}">
                  <ask:lineSketchStyleProps xmlns:ask="http://schemas.microsoft.com/office/drawing/2018/sketchyshapes" sd="2139545793">
                    <a:prstGeom prst="ellipse">
                      <a:avLst/>
                    </a:prstGeom>
                    <ask:type>
                      <ask:lineSketchScribble/>
                    </ask:type>
                  </ask:lineSketchStyleProps>
                </a:ext>
              </a:extLst>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0" name="Freeform 171">
              <a:extLst>
                <a:ext uri="{FF2B5EF4-FFF2-40B4-BE49-F238E27FC236}">
                  <a16:creationId xmlns:a16="http://schemas.microsoft.com/office/drawing/2014/main" id="{4A1A3D4B-CE39-D043-9112-274D6483318D}"/>
                </a:ext>
              </a:extLst>
            </p:cNvPr>
            <p:cNvSpPr>
              <a:spLocks/>
            </p:cNvSpPr>
            <p:nvPr/>
          </p:nvSpPr>
          <p:spPr bwMode="auto">
            <a:xfrm>
              <a:off x="2506" y="1758"/>
              <a:ext cx="586" cy="810"/>
            </a:xfrm>
            <a:custGeom>
              <a:avLst/>
              <a:gdLst>
                <a:gd name="connsiteX0" fmla="*/ 0 w 10000"/>
                <a:gd name="connsiteY0" fmla="*/ 10000 h 10000"/>
                <a:gd name="connsiteX1" fmla="*/ 17 w 10000"/>
                <a:gd name="connsiteY1" fmla="*/ 9963 h 10000"/>
                <a:gd name="connsiteX2" fmla="*/ 17 w 10000"/>
                <a:gd name="connsiteY2" fmla="*/ 2099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extrusionOk="0">
                  <a:moveTo>
                    <a:pt x="0" y="10000"/>
                  </a:moveTo>
                  <a:cubicBezTo>
                    <a:pt x="6" y="9988"/>
                    <a:pt x="13" y="9974"/>
                    <a:pt x="17" y="9963"/>
                  </a:cubicBezTo>
                  <a:cubicBezTo>
                    <a:pt x="-685" y="7445"/>
                    <a:pt x="948" y="5613"/>
                    <a:pt x="17" y="2099"/>
                  </a:cubicBezTo>
                  <a:cubicBezTo>
                    <a:pt x="1896" y="553"/>
                    <a:pt x="5216" y="1083"/>
                    <a:pt x="10000" y="0"/>
                  </a:cubicBezTo>
                </a:path>
              </a:pathLst>
            </a:custGeom>
            <a:noFill/>
            <a:ln w="25400" cap="flat" cmpd="sng">
              <a:solidFill>
                <a:schemeClr val="accent2"/>
              </a:solidFill>
              <a:prstDash val="solid"/>
              <a:round/>
              <a:headEnd type="triangle" w="med" len="med"/>
              <a:tailEnd type="none" w="med" len="med"/>
              <a:extLst>
                <a:ext uri="{C807C97D-BFC1-408E-A445-0C87EB9F89A2}">
                  <ask:lineSketchStyleProps xmlns:ask="http://schemas.microsoft.com/office/drawing/2018/sketchyshapes" sd="1995647474">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sk:type>
                      <ask:lineSketchScribbl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1" name="Group 179">
            <a:extLst>
              <a:ext uri="{FF2B5EF4-FFF2-40B4-BE49-F238E27FC236}">
                <a16:creationId xmlns:a16="http://schemas.microsoft.com/office/drawing/2014/main" id="{183680FA-2780-BD45-B6BE-9A363DC434F0}"/>
              </a:ext>
            </a:extLst>
          </p:cNvPr>
          <p:cNvGrpSpPr>
            <a:grpSpLocks/>
          </p:cNvGrpSpPr>
          <p:nvPr/>
        </p:nvGrpSpPr>
        <p:grpSpPr bwMode="auto">
          <a:xfrm>
            <a:off x="779135" y="3274626"/>
            <a:ext cx="800100" cy="828675"/>
            <a:chOff x="-44" y="1473"/>
            <a:chExt cx="981" cy="1105"/>
          </a:xfrm>
        </p:grpSpPr>
        <p:pic>
          <p:nvPicPr>
            <p:cNvPr id="92" name="Picture 180" descr="desktop_computer_stylized_medium">
              <a:extLst>
                <a:ext uri="{FF2B5EF4-FFF2-40B4-BE49-F238E27FC236}">
                  <a16:creationId xmlns:a16="http://schemas.microsoft.com/office/drawing/2014/main" id="{E36AC16D-4376-6B4D-AB85-F2C887B59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81">
              <a:extLst>
                <a:ext uri="{FF2B5EF4-FFF2-40B4-BE49-F238E27FC236}">
                  <a16:creationId xmlns:a16="http://schemas.microsoft.com/office/drawing/2014/main" id="{E80AE4F5-8C8F-EF4D-B1AA-FD2A6A5E5EED}"/>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4" name="Group 182">
            <a:extLst>
              <a:ext uri="{FF2B5EF4-FFF2-40B4-BE49-F238E27FC236}">
                <a16:creationId xmlns:a16="http://schemas.microsoft.com/office/drawing/2014/main" id="{AA012695-7AAB-0F41-B660-6CACC98EAFCD}"/>
              </a:ext>
            </a:extLst>
          </p:cNvPr>
          <p:cNvGrpSpPr>
            <a:grpSpLocks/>
          </p:cNvGrpSpPr>
          <p:nvPr/>
        </p:nvGrpSpPr>
        <p:grpSpPr bwMode="auto">
          <a:xfrm flipH="1">
            <a:off x="7760961" y="3188901"/>
            <a:ext cx="788987" cy="782637"/>
            <a:chOff x="-44" y="1473"/>
            <a:chExt cx="981" cy="1105"/>
          </a:xfrm>
        </p:grpSpPr>
        <p:pic>
          <p:nvPicPr>
            <p:cNvPr id="95" name="Picture 183" descr="desktop_computer_stylized_medium">
              <a:extLst>
                <a:ext uri="{FF2B5EF4-FFF2-40B4-BE49-F238E27FC236}">
                  <a16:creationId xmlns:a16="http://schemas.microsoft.com/office/drawing/2014/main" id="{FF60E9AE-A25C-A24E-B274-AA39B0E50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84">
              <a:extLst>
                <a:ext uri="{FF2B5EF4-FFF2-40B4-BE49-F238E27FC236}">
                  <a16:creationId xmlns:a16="http://schemas.microsoft.com/office/drawing/2014/main" id="{E9FB2372-CB92-D243-8B83-15B67E90703C}"/>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7" name="Group 185">
            <a:extLst>
              <a:ext uri="{FF2B5EF4-FFF2-40B4-BE49-F238E27FC236}">
                <a16:creationId xmlns:a16="http://schemas.microsoft.com/office/drawing/2014/main" id="{0A5630D8-FC31-E044-ADF7-970BC5F5048F}"/>
              </a:ext>
            </a:extLst>
          </p:cNvPr>
          <p:cNvGrpSpPr>
            <a:grpSpLocks/>
          </p:cNvGrpSpPr>
          <p:nvPr/>
        </p:nvGrpSpPr>
        <p:grpSpPr bwMode="auto">
          <a:xfrm>
            <a:off x="3350886" y="2774562"/>
            <a:ext cx="358775" cy="704850"/>
            <a:chOff x="4140" y="429"/>
            <a:chExt cx="1425" cy="2396"/>
          </a:xfrm>
        </p:grpSpPr>
        <p:sp>
          <p:nvSpPr>
            <p:cNvPr id="98" name="Freeform 186">
              <a:extLst>
                <a:ext uri="{FF2B5EF4-FFF2-40B4-BE49-F238E27FC236}">
                  <a16:creationId xmlns:a16="http://schemas.microsoft.com/office/drawing/2014/main" id="{DBC2DA2E-4CB0-534A-A771-EE99B40530EE}"/>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Rectangle 187">
              <a:extLst>
                <a:ext uri="{FF2B5EF4-FFF2-40B4-BE49-F238E27FC236}">
                  <a16:creationId xmlns:a16="http://schemas.microsoft.com/office/drawing/2014/main" id="{9B14EC34-2CA9-134D-A5C9-5960BA411161}"/>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0" name="Freeform 188">
              <a:extLst>
                <a:ext uri="{FF2B5EF4-FFF2-40B4-BE49-F238E27FC236}">
                  <a16:creationId xmlns:a16="http://schemas.microsoft.com/office/drawing/2014/main" id="{5D1359C6-F6CB-DF46-A33B-D41F860AB79B}"/>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189">
              <a:extLst>
                <a:ext uri="{FF2B5EF4-FFF2-40B4-BE49-F238E27FC236}">
                  <a16:creationId xmlns:a16="http://schemas.microsoft.com/office/drawing/2014/main" id="{E03F2625-CC91-9448-8414-D9532D9D9A0D}"/>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Rectangle 190">
              <a:extLst>
                <a:ext uri="{FF2B5EF4-FFF2-40B4-BE49-F238E27FC236}">
                  <a16:creationId xmlns:a16="http://schemas.microsoft.com/office/drawing/2014/main" id="{E221182F-8642-1B4E-ADF7-7E70134DEBEF}"/>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3" name="Group 191">
              <a:extLst>
                <a:ext uri="{FF2B5EF4-FFF2-40B4-BE49-F238E27FC236}">
                  <a16:creationId xmlns:a16="http://schemas.microsoft.com/office/drawing/2014/main" id="{CF8A2812-4415-2941-9201-B60E2EFBFD9D}"/>
                </a:ext>
              </a:extLst>
            </p:cNvPr>
            <p:cNvGrpSpPr>
              <a:grpSpLocks/>
            </p:cNvGrpSpPr>
            <p:nvPr/>
          </p:nvGrpSpPr>
          <p:grpSpPr bwMode="auto">
            <a:xfrm>
              <a:off x="4749" y="668"/>
              <a:ext cx="581" cy="145"/>
              <a:chOff x="614" y="2568"/>
              <a:chExt cx="725" cy="139"/>
            </a:xfrm>
          </p:grpSpPr>
          <p:sp>
            <p:nvSpPr>
              <p:cNvPr id="128" name="AutoShape 192">
                <a:extLst>
                  <a:ext uri="{FF2B5EF4-FFF2-40B4-BE49-F238E27FC236}">
                    <a16:creationId xmlns:a16="http://schemas.microsoft.com/office/drawing/2014/main" id="{1A2D885B-C8C7-2542-961A-CD678FCB0BA0}"/>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9" name="AutoShape 193">
                <a:extLst>
                  <a:ext uri="{FF2B5EF4-FFF2-40B4-BE49-F238E27FC236}">
                    <a16:creationId xmlns:a16="http://schemas.microsoft.com/office/drawing/2014/main" id="{ADC7EF44-3564-D94E-AB2E-1C088D16232F}"/>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04" name="Rectangle 194">
              <a:extLst>
                <a:ext uri="{FF2B5EF4-FFF2-40B4-BE49-F238E27FC236}">
                  <a16:creationId xmlns:a16="http://schemas.microsoft.com/office/drawing/2014/main" id="{93258981-B117-9C40-AE6D-890DC5C433AA}"/>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5" name="Group 195">
              <a:extLst>
                <a:ext uri="{FF2B5EF4-FFF2-40B4-BE49-F238E27FC236}">
                  <a16:creationId xmlns:a16="http://schemas.microsoft.com/office/drawing/2014/main" id="{96194B81-030A-784D-B7AD-B26DE3C4A2FB}"/>
                </a:ext>
              </a:extLst>
            </p:cNvPr>
            <p:cNvGrpSpPr>
              <a:grpSpLocks/>
            </p:cNvGrpSpPr>
            <p:nvPr/>
          </p:nvGrpSpPr>
          <p:grpSpPr bwMode="auto">
            <a:xfrm>
              <a:off x="4747" y="994"/>
              <a:ext cx="581" cy="134"/>
              <a:chOff x="614" y="2568"/>
              <a:chExt cx="725" cy="139"/>
            </a:xfrm>
          </p:grpSpPr>
          <p:sp>
            <p:nvSpPr>
              <p:cNvPr id="126" name="AutoShape 196">
                <a:extLst>
                  <a:ext uri="{FF2B5EF4-FFF2-40B4-BE49-F238E27FC236}">
                    <a16:creationId xmlns:a16="http://schemas.microsoft.com/office/drawing/2014/main" id="{F64BD885-F5A0-4442-BE69-EFAB3F899121}"/>
                  </a:ext>
                </a:extLst>
              </p:cNvPr>
              <p:cNvSpPr>
                <a:spLocks noChangeArrowheads="1"/>
              </p:cNvSpPr>
              <p:nvPr/>
            </p:nvSpPr>
            <p:spPr bwMode="auto">
              <a:xfrm>
                <a:off x="612" y="2570"/>
                <a:ext cx="724" cy="14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7" name="AutoShape 197">
                <a:extLst>
                  <a:ext uri="{FF2B5EF4-FFF2-40B4-BE49-F238E27FC236}">
                    <a16:creationId xmlns:a16="http://schemas.microsoft.com/office/drawing/2014/main" id="{778E55D9-1FAA-1541-ABEA-B861842D4F9D}"/>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06" name="Rectangle 198">
              <a:extLst>
                <a:ext uri="{FF2B5EF4-FFF2-40B4-BE49-F238E27FC236}">
                  <a16:creationId xmlns:a16="http://schemas.microsoft.com/office/drawing/2014/main" id="{0F297BD6-6384-F249-AF19-7B92A1E7FDC6}"/>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7" name="Rectangle 199">
              <a:extLst>
                <a:ext uri="{FF2B5EF4-FFF2-40B4-BE49-F238E27FC236}">
                  <a16:creationId xmlns:a16="http://schemas.microsoft.com/office/drawing/2014/main" id="{865CA2C8-22FF-9941-B0A8-EE5F18CEC2F2}"/>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8" name="Group 200">
              <a:extLst>
                <a:ext uri="{FF2B5EF4-FFF2-40B4-BE49-F238E27FC236}">
                  <a16:creationId xmlns:a16="http://schemas.microsoft.com/office/drawing/2014/main" id="{F0667CE1-9D8B-8242-8FDC-A99E178660AC}"/>
                </a:ext>
              </a:extLst>
            </p:cNvPr>
            <p:cNvGrpSpPr>
              <a:grpSpLocks/>
            </p:cNvGrpSpPr>
            <p:nvPr/>
          </p:nvGrpSpPr>
          <p:grpSpPr bwMode="auto">
            <a:xfrm>
              <a:off x="4735" y="1627"/>
              <a:ext cx="582" cy="151"/>
              <a:chOff x="614" y="2568"/>
              <a:chExt cx="725" cy="139"/>
            </a:xfrm>
          </p:grpSpPr>
          <p:sp>
            <p:nvSpPr>
              <p:cNvPr id="124" name="AutoShape 201">
                <a:extLst>
                  <a:ext uri="{FF2B5EF4-FFF2-40B4-BE49-F238E27FC236}">
                    <a16:creationId xmlns:a16="http://schemas.microsoft.com/office/drawing/2014/main" id="{E634B286-CBAD-854F-8680-94636CDDF054}"/>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5" name="AutoShape 202">
                <a:extLst>
                  <a:ext uri="{FF2B5EF4-FFF2-40B4-BE49-F238E27FC236}">
                    <a16:creationId xmlns:a16="http://schemas.microsoft.com/office/drawing/2014/main" id="{3DDEB9AD-7029-B649-8247-EE00CF1DA953}"/>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09" name="Freeform 203">
              <a:extLst>
                <a:ext uri="{FF2B5EF4-FFF2-40B4-BE49-F238E27FC236}">
                  <a16:creationId xmlns:a16="http://schemas.microsoft.com/office/drawing/2014/main" id="{A59B0F89-A504-974B-B942-11AB959FBB52}"/>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0" name="Group 204">
              <a:extLst>
                <a:ext uri="{FF2B5EF4-FFF2-40B4-BE49-F238E27FC236}">
                  <a16:creationId xmlns:a16="http://schemas.microsoft.com/office/drawing/2014/main" id="{B12BD66C-9A15-4D44-84D0-48B7F07C524C}"/>
                </a:ext>
              </a:extLst>
            </p:cNvPr>
            <p:cNvGrpSpPr>
              <a:grpSpLocks/>
            </p:cNvGrpSpPr>
            <p:nvPr/>
          </p:nvGrpSpPr>
          <p:grpSpPr bwMode="auto">
            <a:xfrm>
              <a:off x="4739" y="1327"/>
              <a:ext cx="582" cy="139"/>
              <a:chOff x="614" y="2568"/>
              <a:chExt cx="725" cy="139"/>
            </a:xfrm>
          </p:grpSpPr>
          <p:sp>
            <p:nvSpPr>
              <p:cNvPr id="122" name="AutoShape 205">
                <a:extLst>
                  <a:ext uri="{FF2B5EF4-FFF2-40B4-BE49-F238E27FC236}">
                    <a16:creationId xmlns:a16="http://schemas.microsoft.com/office/drawing/2014/main" id="{0A0CD7A8-FFE3-DB46-9759-899E065C7DAA}"/>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3" name="AutoShape 206">
                <a:extLst>
                  <a:ext uri="{FF2B5EF4-FFF2-40B4-BE49-F238E27FC236}">
                    <a16:creationId xmlns:a16="http://schemas.microsoft.com/office/drawing/2014/main" id="{6F81244D-36AA-9442-BA3A-F3CAD418132F}"/>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1" name="Rectangle 207">
              <a:extLst>
                <a:ext uri="{FF2B5EF4-FFF2-40B4-BE49-F238E27FC236}">
                  <a16:creationId xmlns:a16="http://schemas.microsoft.com/office/drawing/2014/main" id="{1D43F210-FA57-7545-81E6-B67E693FD347}"/>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2" name="Freeform 208">
              <a:extLst>
                <a:ext uri="{FF2B5EF4-FFF2-40B4-BE49-F238E27FC236}">
                  <a16:creationId xmlns:a16="http://schemas.microsoft.com/office/drawing/2014/main" id="{7DA71BF2-F52E-154C-8C61-65210181A2B0}"/>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209">
              <a:extLst>
                <a:ext uri="{FF2B5EF4-FFF2-40B4-BE49-F238E27FC236}">
                  <a16:creationId xmlns:a16="http://schemas.microsoft.com/office/drawing/2014/main" id="{5796FDA1-BB44-2049-9C49-C2AF14323D58}"/>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Oval 210">
              <a:extLst>
                <a:ext uri="{FF2B5EF4-FFF2-40B4-BE49-F238E27FC236}">
                  <a16:creationId xmlns:a16="http://schemas.microsoft.com/office/drawing/2014/main" id="{6042E18E-8FF6-8549-874F-0C2060AD219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5" name="Freeform 211">
              <a:extLst>
                <a:ext uri="{FF2B5EF4-FFF2-40B4-BE49-F238E27FC236}">
                  <a16:creationId xmlns:a16="http://schemas.microsoft.com/office/drawing/2014/main" id="{8AB7DD28-8A94-A24A-9762-5B8981C27D66}"/>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AutoShape 212">
              <a:extLst>
                <a:ext uri="{FF2B5EF4-FFF2-40B4-BE49-F238E27FC236}">
                  <a16:creationId xmlns:a16="http://schemas.microsoft.com/office/drawing/2014/main" id="{60DABC67-CF00-C845-B761-35BF3C21134E}"/>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7" name="AutoShape 213">
              <a:extLst>
                <a:ext uri="{FF2B5EF4-FFF2-40B4-BE49-F238E27FC236}">
                  <a16:creationId xmlns:a16="http://schemas.microsoft.com/office/drawing/2014/main" id="{94A5BB2A-AC55-044B-AEC1-66814F9697FA}"/>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8" name="Oval 214">
              <a:extLst>
                <a:ext uri="{FF2B5EF4-FFF2-40B4-BE49-F238E27FC236}">
                  <a16:creationId xmlns:a16="http://schemas.microsoft.com/office/drawing/2014/main" id="{C272AB6B-DFF3-4247-AA4F-5E7F31D8E480}"/>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9" name="Oval 215">
              <a:extLst>
                <a:ext uri="{FF2B5EF4-FFF2-40B4-BE49-F238E27FC236}">
                  <a16:creationId xmlns:a16="http://schemas.microsoft.com/office/drawing/2014/main" id="{3EE2C87A-6F78-E14C-A64A-F81C049962FE}"/>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120" name="Oval 216">
              <a:extLst>
                <a:ext uri="{FF2B5EF4-FFF2-40B4-BE49-F238E27FC236}">
                  <a16:creationId xmlns:a16="http://schemas.microsoft.com/office/drawing/2014/main" id="{648E92D6-E892-674F-98E2-C07520F29D65}"/>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1" name="Rectangle 217">
              <a:extLst>
                <a:ext uri="{FF2B5EF4-FFF2-40B4-BE49-F238E27FC236}">
                  <a16:creationId xmlns:a16="http://schemas.microsoft.com/office/drawing/2014/main" id="{9F7B1D94-EEEF-7945-99EB-836201EFA953}"/>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30" name="TextBox 129">
            <a:extLst>
              <a:ext uri="{FF2B5EF4-FFF2-40B4-BE49-F238E27FC236}">
                <a16:creationId xmlns:a16="http://schemas.microsoft.com/office/drawing/2014/main" id="{E0AED97F-289A-684A-BB9F-A176925B1EE9}"/>
              </a:ext>
            </a:extLst>
          </p:cNvPr>
          <p:cNvSpPr txBox="1"/>
          <p:nvPr/>
        </p:nvSpPr>
        <p:spPr>
          <a:xfrm>
            <a:off x="935856" y="2948496"/>
            <a:ext cx="435935" cy="369716"/>
          </a:xfrm>
          <a:prstGeom prst="rect">
            <a:avLst/>
          </a:prstGeom>
          <a:noFill/>
        </p:spPr>
        <p:txBody>
          <a:bodyPr wrap="square" rtlCol="0">
            <a:spAutoFit/>
          </a:bodyPr>
          <a:lstStyle/>
          <a:p>
            <a:r>
              <a:rPr lang="en-US" b="1" dirty="0"/>
              <a:t>A</a:t>
            </a:r>
          </a:p>
        </p:txBody>
      </p:sp>
      <p:sp>
        <p:nvSpPr>
          <p:cNvPr id="131" name="TextBox 130">
            <a:extLst>
              <a:ext uri="{FF2B5EF4-FFF2-40B4-BE49-F238E27FC236}">
                <a16:creationId xmlns:a16="http://schemas.microsoft.com/office/drawing/2014/main" id="{766CCD94-D7C7-2043-9013-E8B6D64C6E86}"/>
              </a:ext>
            </a:extLst>
          </p:cNvPr>
          <p:cNvSpPr txBox="1"/>
          <p:nvPr/>
        </p:nvSpPr>
        <p:spPr>
          <a:xfrm>
            <a:off x="7903435" y="2865891"/>
            <a:ext cx="435935" cy="369332"/>
          </a:xfrm>
          <a:prstGeom prst="rect">
            <a:avLst/>
          </a:prstGeom>
          <a:noFill/>
        </p:spPr>
        <p:txBody>
          <a:bodyPr wrap="square" rtlCol="0">
            <a:spAutoFit/>
          </a:bodyPr>
          <a:lstStyle/>
          <a:p>
            <a:r>
              <a:rPr lang="en-US" b="1" dirty="0"/>
              <a:t>B</a:t>
            </a:r>
          </a:p>
        </p:txBody>
      </p:sp>
      <p:sp>
        <p:nvSpPr>
          <p:cNvPr id="132" name="TextBox 131">
            <a:extLst>
              <a:ext uri="{FF2B5EF4-FFF2-40B4-BE49-F238E27FC236}">
                <a16:creationId xmlns:a16="http://schemas.microsoft.com/office/drawing/2014/main" id="{5A311DAA-71B3-F34F-890D-38ECB1173664}"/>
              </a:ext>
            </a:extLst>
          </p:cNvPr>
          <p:cNvSpPr txBox="1"/>
          <p:nvPr/>
        </p:nvSpPr>
        <p:spPr>
          <a:xfrm>
            <a:off x="3281514" y="2412297"/>
            <a:ext cx="435935" cy="369332"/>
          </a:xfrm>
          <a:prstGeom prst="rect">
            <a:avLst/>
          </a:prstGeom>
          <a:noFill/>
        </p:spPr>
        <p:txBody>
          <a:bodyPr wrap="square" rtlCol="0">
            <a:spAutoFit/>
          </a:bodyPr>
          <a:lstStyle/>
          <a:p>
            <a:r>
              <a:rPr lang="en-US" b="1" dirty="0"/>
              <a:t>C</a:t>
            </a:r>
          </a:p>
        </p:txBody>
      </p:sp>
    </p:spTree>
    <p:extLst>
      <p:ext uri="{BB962C8B-B14F-4D97-AF65-F5344CB8AC3E}">
        <p14:creationId xmlns:p14="http://schemas.microsoft.com/office/powerpoint/2010/main" val="17272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3282-D126-B044-9150-30C237E8A8EC}"/>
              </a:ext>
            </a:extLst>
          </p:cNvPr>
          <p:cNvSpPr>
            <a:spLocks noGrp="1"/>
          </p:cNvSpPr>
          <p:nvPr>
            <p:ph type="title"/>
          </p:nvPr>
        </p:nvSpPr>
        <p:spPr/>
        <p:txBody>
          <a:bodyPr/>
          <a:lstStyle/>
          <a:p>
            <a:r>
              <a:rPr lang="en-US" dirty="0"/>
              <a:t>Connection-oriented </a:t>
            </a:r>
            <a:r>
              <a:rPr lang="en-US" dirty="0" err="1"/>
              <a:t>demux</a:t>
            </a:r>
            <a:r>
              <a:rPr lang="en-US" dirty="0"/>
              <a:t> (key feature 1)</a:t>
            </a:r>
          </a:p>
        </p:txBody>
      </p:sp>
      <p:sp>
        <p:nvSpPr>
          <p:cNvPr id="3" name="Content Placeholder 2">
            <a:extLst>
              <a:ext uri="{FF2B5EF4-FFF2-40B4-BE49-F238E27FC236}">
                <a16:creationId xmlns:a16="http://schemas.microsoft.com/office/drawing/2014/main" id="{35FBF123-5D2E-8A45-B379-60C3CE643A7C}"/>
              </a:ext>
            </a:extLst>
          </p:cNvPr>
          <p:cNvSpPr>
            <a:spLocks noGrp="1"/>
          </p:cNvSpPr>
          <p:nvPr>
            <p:ph idx="1"/>
          </p:nvPr>
        </p:nvSpPr>
        <p:spPr>
          <a:xfrm>
            <a:off x="193288" y="1159728"/>
            <a:ext cx="3661316" cy="3434498"/>
          </a:xfrm>
        </p:spPr>
        <p:txBody>
          <a:bodyPr/>
          <a:lstStyle/>
          <a:p>
            <a:pPr>
              <a:defRPr/>
            </a:pPr>
            <a:r>
              <a:rPr lang="en-US" sz="1400" dirty="0"/>
              <a:t>TCP socket identified by 4-tuple: </a:t>
            </a:r>
          </a:p>
          <a:p>
            <a:pPr marL="800100" lvl="1" indent="-342900">
              <a:buFont typeface="+mj-lt"/>
              <a:buAutoNum type="arabicPeriod"/>
              <a:defRPr/>
            </a:pPr>
            <a:r>
              <a:rPr lang="en-US" sz="1400" dirty="0">
                <a:solidFill>
                  <a:schemeClr val="bg1"/>
                </a:solidFill>
              </a:rPr>
              <a:t>source IP address</a:t>
            </a:r>
          </a:p>
          <a:p>
            <a:pPr marL="800100" lvl="1" indent="-342900">
              <a:buFont typeface="+mj-lt"/>
              <a:buAutoNum type="arabicPeriod"/>
              <a:defRPr/>
            </a:pPr>
            <a:r>
              <a:rPr lang="en-US" sz="1400" dirty="0">
                <a:solidFill>
                  <a:schemeClr val="bg1"/>
                </a:solidFill>
              </a:rPr>
              <a:t>source port number</a:t>
            </a:r>
          </a:p>
          <a:p>
            <a:pPr marL="800100" lvl="1" indent="-342900">
              <a:buFont typeface="+mj-lt"/>
              <a:buAutoNum type="arabicPeriod"/>
              <a:defRPr/>
            </a:pPr>
            <a:r>
              <a:rPr lang="en-US" sz="1400" dirty="0">
                <a:solidFill>
                  <a:schemeClr val="bg1"/>
                </a:solidFill>
              </a:rPr>
              <a:t>destination IP address</a:t>
            </a:r>
          </a:p>
          <a:p>
            <a:pPr marL="800100" lvl="1" indent="-342900">
              <a:buFont typeface="+mj-lt"/>
              <a:buAutoNum type="arabicPeriod"/>
              <a:defRPr/>
            </a:pPr>
            <a:r>
              <a:rPr lang="en-US" sz="1400" dirty="0">
                <a:solidFill>
                  <a:schemeClr val="bg1"/>
                </a:solidFill>
              </a:rPr>
              <a:t>destination port number</a:t>
            </a:r>
          </a:p>
          <a:p>
            <a:pPr>
              <a:defRPr/>
            </a:pPr>
            <a:r>
              <a:rPr lang="en-US" sz="1400" b="1" dirty="0" err="1"/>
              <a:t>demux</a:t>
            </a:r>
            <a:r>
              <a:rPr lang="en-US" sz="1400" dirty="0"/>
              <a:t>: receiver uses all four values to direct segment to appropriate socket</a:t>
            </a:r>
          </a:p>
          <a:p>
            <a:endParaRPr lang="en-US" sz="1400" dirty="0"/>
          </a:p>
        </p:txBody>
      </p:sp>
      <p:sp>
        <p:nvSpPr>
          <p:cNvPr id="4" name="Slide Number Placeholder 3">
            <a:extLst>
              <a:ext uri="{FF2B5EF4-FFF2-40B4-BE49-F238E27FC236}">
                <a16:creationId xmlns:a16="http://schemas.microsoft.com/office/drawing/2014/main" id="{BFA7A528-65C3-4F43-852F-30105419A889}"/>
              </a:ext>
            </a:extLst>
          </p:cNvPr>
          <p:cNvSpPr>
            <a:spLocks noGrp="1"/>
          </p:cNvSpPr>
          <p:nvPr>
            <p:ph type="sldNum" sz="quarter" idx="12"/>
          </p:nvPr>
        </p:nvSpPr>
        <p:spPr/>
        <p:txBody>
          <a:bodyPr/>
          <a:lstStyle/>
          <a:p>
            <a:fld id="{8E41B671-95F8-AD49-965B-CC100353298F}" type="slidenum">
              <a:rPr lang="en-AU" altLang="x-none" smtClean="0"/>
              <a:pPr/>
              <a:t>25</a:t>
            </a:fld>
            <a:endParaRPr lang="en-AU" altLang="x-none"/>
          </a:p>
        </p:txBody>
      </p:sp>
      <p:sp>
        <p:nvSpPr>
          <p:cNvPr id="5" name="Content Placeholder 2">
            <a:extLst>
              <a:ext uri="{FF2B5EF4-FFF2-40B4-BE49-F238E27FC236}">
                <a16:creationId xmlns:a16="http://schemas.microsoft.com/office/drawing/2014/main" id="{92B9CB1C-0272-4E4D-A611-EAC7CC9916D1}"/>
              </a:ext>
            </a:extLst>
          </p:cNvPr>
          <p:cNvSpPr txBox="1">
            <a:spLocks/>
          </p:cNvSpPr>
          <p:nvPr/>
        </p:nvSpPr>
        <p:spPr bwMode="auto">
          <a:xfrm>
            <a:off x="3854604" y="1159728"/>
            <a:ext cx="5096107" cy="343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1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16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14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12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defRPr/>
            </a:pPr>
            <a:r>
              <a:rPr lang="en-US" sz="1400" dirty="0"/>
              <a:t>server host may support </a:t>
            </a:r>
            <a:r>
              <a:rPr lang="en-US" sz="1400" i="1" dirty="0"/>
              <a:t>many</a:t>
            </a:r>
            <a:r>
              <a:rPr lang="en-US" sz="1400" dirty="0"/>
              <a:t> simultaneous TCP sockets:</a:t>
            </a:r>
          </a:p>
          <a:p>
            <a:pPr lvl="1">
              <a:defRPr/>
            </a:pPr>
            <a:r>
              <a:rPr lang="en-US" sz="1200" b="1" dirty="0">
                <a:solidFill>
                  <a:schemeClr val="accent2"/>
                </a:solidFill>
              </a:rPr>
              <a:t>each socket identified by its own 4-tuple</a:t>
            </a:r>
          </a:p>
          <a:p>
            <a:pPr>
              <a:defRPr/>
            </a:pPr>
            <a:r>
              <a:rPr lang="en-US" sz="1400" dirty="0"/>
              <a:t>web servers have different sockets for each connecting client</a:t>
            </a:r>
          </a:p>
          <a:p>
            <a:pPr lvl="1">
              <a:defRPr/>
            </a:pPr>
            <a:r>
              <a:rPr lang="en-US" sz="1200" dirty="0"/>
              <a:t>non-persistent HTTP will have different socket for each request (a </a:t>
            </a:r>
            <a:r>
              <a:rPr lang="en-US" sz="1200" b="1" dirty="0"/>
              <a:t>nonpersistent</a:t>
            </a:r>
            <a:r>
              <a:rPr lang="en-US" sz="1200" dirty="0"/>
              <a:t> connection is the one that is closed after the server sends the requested object to the client. In other words, the connection is used exactly for one request and one response.)</a:t>
            </a:r>
          </a:p>
          <a:p>
            <a:pPr lvl="1">
              <a:defRPr/>
            </a:pPr>
            <a:endParaRPr lang="en-US" sz="1200" dirty="0"/>
          </a:p>
          <a:p>
            <a:pPr>
              <a:defRPr/>
            </a:pPr>
            <a:endParaRPr lang="en-US" sz="1400" dirty="0"/>
          </a:p>
          <a:p>
            <a:endParaRPr lang="en-US" sz="1400" kern="0" dirty="0"/>
          </a:p>
        </p:txBody>
      </p:sp>
    </p:spTree>
    <p:extLst>
      <p:ext uri="{BB962C8B-B14F-4D97-AF65-F5344CB8AC3E}">
        <p14:creationId xmlns:p14="http://schemas.microsoft.com/office/powerpoint/2010/main" val="421179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2985-F36D-0943-A0B3-7E5F1991066D}"/>
              </a:ext>
            </a:extLst>
          </p:cNvPr>
          <p:cNvSpPr>
            <a:spLocks noGrp="1"/>
          </p:cNvSpPr>
          <p:nvPr>
            <p:ph type="title"/>
          </p:nvPr>
        </p:nvSpPr>
        <p:spPr/>
        <p:txBody>
          <a:bodyPr/>
          <a:lstStyle/>
          <a:p>
            <a:r>
              <a:rPr lang="en-AU" dirty="0"/>
              <a:t>List of Well-Known Ports</a:t>
            </a:r>
            <a:endParaRPr lang="en-US" dirty="0"/>
          </a:p>
        </p:txBody>
      </p:sp>
      <p:sp>
        <p:nvSpPr>
          <p:cNvPr id="4" name="Slide Number Placeholder 3">
            <a:extLst>
              <a:ext uri="{FF2B5EF4-FFF2-40B4-BE49-F238E27FC236}">
                <a16:creationId xmlns:a16="http://schemas.microsoft.com/office/drawing/2014/main" id="{3EC663C1-4332-CB42-9495-026A91A14612}"/>
              </a:ext>
            </a:extLst>
          </p:cNvPr>
          <p:cNvSpPr>
            <a:spLocks noGrp="1"/>
          </p:cNvSpPr>
          <p:nvPr>
            <p:ph type="sldNum" sz="quarter" idx="12"/>
          </p:nvPr>
        </p:nvSpPr>
        <p:spPr/>
        <p:txBody>
          <a:bodyPr/>
          <a:lstStyle/>
          <a:p>
            <a:fld id="{8E41B671-95F8-AD49-965B-CC100353298F}" type="slidenum">
              <a:rPr lang="en-AU" altLang="x-none" smtClean="0"/>
              <a:pPr/>
              <a:t>26</a:t>
            </a:fld>
            <a:endParaRPr lang="en-AU" altLang="x-none"/>
          </a:p>
        </p:txBody>
      </p:sp>
      <p:graphicFrame>
        <p:nvGraphicFramePr>
          <p:cNvPr id="5" name="Table 4">
            <a:extLst>
              <a:ext uri="{FF2B5EF4-FFF2-40B4-BE49-F238E27FC236}">
                <a16:creationId xmlns:a16="http://schemas.microsoft.com/office/drawing/2014/main" id="{7E25098A-6E7E-6341-987D-BA22BB2964B2}"/>
              </a:ext>
            </a:extLst>
          </p:cNvPr>
          <p:cNvGraphicFramePr>
            <a:graphicFrameLocks noGrp="1"/>
          </p:cNvGraphicFramePr>
          <p:nvPr>
            <p:extLst>
              <p:ext uri="{D42A27DB-BD31-4B8C-83A1-F6EECF244321}">
                <p14:modId xmlns:p14="http://schemas.microsoft.com/office/powerpoint/2010/main" val="259289477"/>
              </p:ext>
            </p:extLst>
          </p:nvPr>
        </p:nvGraphicFramePr>
        <p:xfrm>
          <a:off x="178422" y="1265124"/>
          <a:ext cx="3594847" cy="3337560"/>
        </p:xfrm>
        <a:graphic>
          <a:graphicData uri="http://schemas.openxmlformats.org/drawingml/2006/table">
            <a:tbl>
              <a:tblPr firstRow="1" bandRow="1">
                <a:tableStyleId>{5C22544A-7EE6-4342-B048-85BDC9FD1C3A}</a:tableStyleId>
              </a:tblPr>
              <a:tblGrid>
                <a:gridCol w="1353671">
                  <a:extLst>
                    <a:ext uri="{9D8B030D-6E8A-4147-A177-3AD203B41FA5}">
                      <a16:colId xmlns:a16="http://schemas.microsoft.com/office/drawing/2014/main" val="3804359515"/>
                    </a:ext>
                  </a:extLst>
                </a:gridCol>
                <a:gridCol w="2241176">
                  <a:extLst>
                    <a:ext uri="{9D8B030D-6E8A-4147-A177-3AD203B41FA5}">
                      <a16:colId xmlns:a16="http://schemas.microsoft.com/office/drawing/2014/main" val="4240604357"/>
                    </a:ext>
                  </a:extLst>
                </a:gridCol>
              </a:tblGrid>
              <a:tr h="370840">
                <a:tc>
                  <a:txBody>
                    <a:bodyPr/>
                    <a:lstStyle/>
                    <a:p>
                      <a:pPr algn="ctr"/>
                      <a:r>
                        <a:rPr lang="en-US" sz="1400" dirty="0">
                          <a:latin typeface="Calibri" panose="020F0502020204030204" pitchFamily="34" charset="0"/>
                          <a:cs typeface="Calibri" panose="020F0502020204030204" pitchFamily="34" charset="0"/>
                        </a:rPr>
                        <a:t>port number</a:t>
                      </a:r>
                    </a:p>
                  </a:txBody>
                  <a:tcPr/>
                </a:tc>
                <a:tc>
                  <a:txBody>
                    <a:bodyPr/>
                    <a:lstStyle/>
                    <a:p>
                      <a:pPr algn="ctr"/>
                      <a:r>
                        <a:rPr lang="en-US" sz="14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3976959346"/>
                  </a:ext>
                </a:extLst>
              </a:tr>
              <a:tr h="370840">
                <a:tc>
                  <a:txBody>
                    <a:bodyPr/>
                    <a:lstStyle/>
                    <a:p>
                      <a:r>
                        <a:rPr lang="en-US" sz="1400" dirty="0">
                          <a:latin typeface="Calibri" panose="020F0502020204030204" pitchFamily="34" charset="0"/>
                          <a:cs typeface="Calibri" panose="020F0502020204030204" pitchFamily="34" charset="0"/>
                        </a:rPr>
                        <a:t>20</a:t>
                      </a:r>
                    </a:p>
                  </a:txBody>
                  <a:tcPr/>
                </a:tc>
                <a:tc>
                  <a:txBody>
                    <a:bodyPr/>
                    <a:lstStyle/>
                    <a:p>
                      <a:r>
                        <a:rPr lang="en-US" sz="1400" dirty="0">
                          <a:latin typeface="Calibri" panose="020F0502020204030204" pitchFamily="34" charset="0"/>
                          <a:cs typeface="Calibri" panose="020F0502020204030204" pitchFamily="34" charset="0"/>
                        </a:rPr>
                        <a:t>FTP -- Data</a:t>
                      </a:r>
                    </a:p>
                  </a:txBody>
                  <a:tcPr/>
                </a:tc>
                <a:extLst>
                  <a:ext uri="{0D108BD9-81ED-4DB2-BD59-A6C34878D82A}">
                    <a16:rowId xmlns:a16="http://schemas.microsoft.com/office/drawing/2014/main" val="2426358950"/>
                  </a:ext>
                </a:extLst>
              </a:tr>
              <a:tr h="370840">
                <a:tc>
                  <a:txBody>
                    <a:bodyPr/>
                    <a:lstStyle/>
                    <a:p>
                      <a:r>
                        <a:rPr lang="en-US" sz="1400" dirty="0">
                          <a:latin typeface="Calibri" panose="020F0502020204030204" pitchFamily="34" charset="0"/>
                          <a:cs typeface="Calibri" panose="020F0502020204030204" pitchFamily="34" charset="0"/>
                        </a:rPr>
                        <a:t>21</a:t>
                      </a:r>
                    </a:p>
                  </a:txBody>
                  <a:tcPr/>
                </a:tc>
                <a:tc>
                  <a:txBody>
                    <a:bodyPr/>
                    <a:lstStyle/>
                    <a:p>
                      <a:r>
                        <a:rPr lang="en-US" sz="1400" dirty="0">
                          <a:latin typeface="Calibri" panose="020F0502020204030204" pitchFamily="34" charset="0"/>
                          <a:cs typeface="Calibri" panose="020F0502020204030204" pitchFamily="34" charset="0"/>
                        </a:rPr>
                        <a:t>FTP -- Control</a:t>
                      </a:r>
                    </a:p>
                  </a:txBody>
                  <a:tcPr/>
                </a:tc>
                <a:extLst>
                  <a:ext uri="{0D108BD9-81ED-4DB2-BD59-A6C34878D82A}">
                    <a16:rowId xmlns:a16="http://schemas.microsoft.com/office/drawing/2014/main" val="1675906561"/>
                  </a:ext>
                </a:extLst>
              </a:tr>
              <a:tr h="370840">
                <a:tc>
                  <a:txBody>
                    <a:bodyPr/>
                    <a:lstStyle/>
                    <a:p>
                      <a:r>
                        <a:rPr lang="en-US" sz="1400" dirty="0">
                          <a:latin typeface="Calibri" panose="020F0502020204030204" pitchFamily="34" charset="0"/>
                          <a:cs typeface="Calibri" panose="020F0502020204030204" pitchFamily="34" charset="0"/>
                        </a:rPr>
                        <a:t>22</a:t>
                      </a:r>
                    </a:p>
                  </a:txBody>
                  <a:tcPr/>
                </a:tc>
                <a:tc>
                  <a:txBody>
                    <a:bodyPr/>
                    <a:lstStyle/>
                    <a:p>
                      <a:r>
                        <a:rPr lang="en-US" sz="1400" dirty="0">
                          <a:latin typeface="Calibri" panose="020F0502020204030204" pitchFamily="34" charset="0"/>
                          <a:cs typeface="Calibri" panose="020F0502020204030204" pitchFamily="34" charset="0"/>
                        </a:rPr>
                        <a:t>SSH Remote Login Protocol</a:t>
                      </a:r>
                    </a:p>
                  </a:txBody>
                  <a:tcPr/>
                </a:tc>
                <a:extLst>
                  <a:ext uri="{0D108BD9-81ED-4DB2-BD59-A6C34878D82A}">
                    <a16:rowId xmlns:a16="http://schemas.microsoft.com/office/drawing/2014/main" val="3366124747"/>
                  </a:ext>
                </a:extLst>
              </a:tr>
              <a:tr h="370840">
                <a:tc>
                  <a:txBody>
                    <a:bodyPr/>
                    <a:lstStyle/>
                    <a:p>
                      <a:r>
                        <a:rPr lang="en-US" sz="1400" dirty="0">
                          <a:latin typeface="Calibri" panose="020F0502020204030204" pitchFamily="34" charset="0"/>
                          <a:cs typeface="Calibri" panose="020F0502020204030204" pitchFamily="34" charset="0"/>
                        </a:rPr>
                        <a:t>23</a:t>
                      </a:r>
                    </a:p>
                  </a:txBody>
                  <a:tcPr/>
                </a:tc>
                <a:tc>
                  <a:txBody>
                    <a:bodyPr/>
                    <a:lstStyle/>
                    <a:p>
                      <a:r>
                        <a:rPr lang="en-US" sz="1400" dirty="0">
                          <a:latin typeface="Calibri" panose="020F0502020204030204" pitchFamily="34" charset="0"/>
                          <a:cs typeface="Calibri" panose="020F0502020204030204" pitchFamily="34" charset="0"/>
                        </a:rPr>
                        <a:t>Telnet</a:t>
                      </a:r>
                    </a:p>
                  </a:txBody>
                  <a:tcPr/>
                </a:tc>
                <a:extLst>
                  <a:ext uri="{0D108BD9-81ED-4DB2-BD59-A6C34878D82A}">
                    <a16:rowId xmlns:a16="http://schemas.microsoft.com/office/drawing/2014/main" val="2090780035"/>
                  </a:ext>
                </a:extLst>
              </a:tr>
              <a:tr h="370840">
                <a:tc>
                  <a:txBody>
                    <a:bodyPr/>
                    <a:lstStyle/>
                    <a:p>
                      <a:r>
                        <a:rPr lang="en-US" sz="1400" dirty="0">
                          <a:latin typeface="Calibri" panose="020F0502020204030204" pitchFamily="34" charset="0"/>
                          <a:cs typeface="Calibri" panose="020F0502020204030204" pitchFamily="34" charset="0"/>
                        </a:rPr>
                        <a:t>80</a:t>
                      </a:r>
                    </a:p>
                  </a:txBody>
                  <a:tcPr/>
                </a:tc>
                <a:tc>
                  <a:txBody>
                    <a:bodyPr/>
                    <a:lstStyle/>
                    <a:p>
                      <a:r>
                        <a:rPr lang="en-US" sz="1400" dirty="0">
                          <a:latin typeface="Calibri" panose="020F0502020204030204" pitchFamily="34" charset="0"/>
                          <a:cs typeface="Calibri" panose="020F0502020204030204" pitchFamily="34" charset="0"/>
                        </a:rPr>
                        <a:t>HTTP</a:t>
                      </a:r>
                    </a:p>
                  </a:txBody>
                  <a:tcPr/>
                </a:tc>
                <a:extLst>
                  <a:ext uri="{0D108BD9-81ED-4DB2-BD59-A6C34878D82A}">
                    <a16:rowId xmlns:a16="http://schemas.microsoft.com/office/drawing/2014/main" val="3870999260"/>
                  </a:ext>
                </a:extLst>
              </a:tr>
              <a:tr h="370840">
                <a:tc>
                  <a:txBody>
                    <a:bodyPr/>
                    <a:lstStyle/>
                    <a:p>
                      <a:r>
                        <a:rPr lang="en-US" sz="1400" dirty="0">
                          <a:latin typeface="Calibri" panose="020F0502020204030204" pitchFamily="34" charset="0"/>
                          <a:cs typeface="Calibri" panose="020F0502020204030204" pitchFamily="34" charset="0"/>
                        </a:rPr>
                        <a:t>156</a:t>
                      </a:r>
                    </a:p>
                  </a:txBody>
                  <a:tcPr/>
                </a:tc>
                <a:tc>
                  <a:txBody>
                    <a:bodyPr/>
                    <a:lstStyle/>
                    <a:p>
                      <a:r>
                        <a:rPr lang="en-US" sz="1400" dirty="0">
                          <a:latin typeface="Calibri" panose="020F0502020204030204" pitchFamily="34" charset="0"/>
                          <a:cs typeface="Calibri" panose="020F0502020204030204" pitchFamily="34" charset="0"/>
                        </a:rPr>
                        <a:t>SQL Server</a:t>
                      </a:r>
                    </a:p>
                  </a:txBody>
                  <a:tcPr/>
                </a:tc>
                <a:extLst>
                  <a:ext uri="{0D108BD9-81ED-4DB2-BD59-A6C34878D82A}">
                    <a16:rowId xmlns:a16="http://schemas.microsoft.com/office/drawing/2014/main" val="2329695982"/>
                  </a:ext>
                </a:extLst>
              </a:tr>
              <a:tr h="370840">
                <a:tc>
                  <a:txBody>
                    <a:bodyPr/>
                    <a:lstStyle/>
                    <a:p>
                      <a:r>
                        <a:rPr lang="en-US" sz="1400" dirty="0">
                          <a:latin typeface="Calibri" panose="020F0502020204030204" pitchFamily="34" charset="0"/>
                          <a:cs typeface="Calibri" panose="020F0502020204030204" pitchFamily="34" charset="0"/>
                        </a:rPr>
                        <a:t>443</a:t>
                      </a:r>
                    </a:p>
                  </a:txBody>
                  <a:tcPr/>
                </a:tc>
                <a:tc>
                  <a:txBody>
                    <a:bodyPr/>
                    <a:lstStyle/>
                    <a:p>
                      <a:r>
                        <a:rPr lang="en-US" sz="1400" dirty="0">
                          <a:latin typeface="Calibri" panose="020F0502020204030204" pitchFamily="34" charset="0"/>
                          <a:cs typeface="Calibri" panose="020F0502020204030204" pitchFamily="34" charset="0"/>
                        </a:rPr>
                        <a:t>HTTPS</a:t>
                      </a:r>
                    </a:p>
                  </a:txBody>
                  <a:tcPr/>
                </a:tc>
                <a:extLst>
                  <a:ext uri="{0D108BD9-81ED-4DB2-BD59-A6C34878D82A}">
                    <a16:rowId xmlns:a16="http://schemas.microsoft.com/office/drawing/2014/main" val="4267169751"/>
                  </a:ext>
                </a:extLst>
              </a:tr>
              <a:tr h="370840">
                <a:tc gridSpan="2">
                  <a:txBody>
                    <a:bodyPr/>
                    <a:lstStyle/>
                    <a:p>
                      <a:pPr algn="ctr"/>
                      <a:r>
                        <a:rPr lang="en-US" sz="1400" dirty="0">
                          <a:latin typeface="Calibri" panose="020F0502020204030204" pitchFamily="34" charset="0"/>
                          <a:cs typeface="Calibri" panose="020F0502020204030204" pitchFamily="34" charset="0"/>
                        </a:rPr>
                        <a:t>...</a:t>
                      </a:r>
                    </a:p>
                  </a:txBody>
                  <a:tcPr/>
                </a:tc>
                <a:tc hMerge="1">
                  <a:txBody>
                    <a:bodyPr/>
                    <a:lstStyle/>
                    <a:p>
                      <a:endParaRPr lang="en-US"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98641252"/>
                  </a:ext>
                </a:extLst>
              </a:tr>
            </a:tbl>
          </a:graphicData>
        </a:graphic>
      </p:graphicFrame>
      <p:pic>
        <p:nvPicPr>
          <p:cNvPr id="7" name="Picture 6">
            <a:extLst>
              <a:ext uri="{FF2B5EF4-FFF2-40B4-BE49-F238E27FC236}">
                <a16:creationId xmlns:a16="http://schemas.microsoft.com/office/drawing/2014/main" id="{08970921-6276-214D-8954-9A42239BE817}"/>
              </a:ext>
            </a:extLst>
          </p:cNvPr>
          <p:cNvPicPr>
            <a:picLocks noChangeAspect="1"/>
          </p:cNvPicPr>
          <p:nvPr/>
        </p:nvPicPr>
        <p:blipFill>
          <a:blip r:embed="rId3"/>
          <a:stretch>
            <a:fillRect/>
          </a:stretch>
        </p:blipFill>
        <p:spPr>
          <a:xfrm>
            <a:off x="4010420" y="1265123"/>
            <a:ext cx="4988624" cy="2204949"/>
          </a:xfrm>
          <a:prstGeom prst="rect">
            <a:avLst/>
          </a:prstGeom>
        </p:spPr>
      </p:pic>
      <p:pic>
        <p:nvPicPr>
          <p:cNvPr id="9" name="Picture 8">
            <a:extLst>
              <a:ext uri="{FF2B5EF4-FFF2-40B4-BE49-F238E27FC236}">
                <a16:creationId xmlns:a16="http://schemas.microsoft.com/office/drawing/2014/main" id="{96515C89-BCB6-1B4B-B639-338D0282395E}"/>
              </a:ext>
            </a:extLst>
          </p:cNvPr>
          <p:cNvPicPr>
            <a:picLocks noChangeAspect="1"/>
          </p:cNvPicPr>
          <p:nvPr/>
        </p:nvPicPr>
        <p:blipFill>
          <a:blip r:embed="rId4"/>
          <a:stretch>
            <a:fillRect/>
          </a:stretch>
        </p:blipFill>
        <p:spPr>
          <a:xfrm>
            <a:off x="4010420" y="1492618"/>
            <a:ext cx="4988624" cy="2199161"/>
          </a:xfrm>
          <a:prstGeom prst="rect">
            <a:avLst/>
          </a:prstGeom>
        </p:spPr>
      </p:pic>
      <p:pic>
        <p:nvPicPr>
          <p:cNvPr id="12" name="Picture 11">
            <a:extLst>
              <a:ext uri="{FF2B5EF4-FFF2-40B4-BE49-F238E27FC236}">
                <a16:creationId xmlns:a16="http://schemas.microsoft.com/office/drawing/2014/main" id="{2D419991-5985-8444-A3FA-1A2312B40E5D}"/>
              </a:ext>
            </a:extLst>
          </p:cNvPr>
          <p:cNvPicPr>
            <a:picLocks noChangeAspect="1"/>
          </p:cNvPicPr>
          <p:nvPr/>
        </p:nvPicPr>
        <p:blipFill>
          <a:blip r:embed="rId5"/>
          <a:stretch>
            <a:fillRect/>
          </a:stretch>
        </p:blipFill>
        <p:spPr>
          <a:xfrm>
            <a:off x="4008522" y="1714149"/>
            <a:ext cx="4988623" cy="2207509"/>
          </a:xfrm>
          <a:prstGeom prst="rect">
            <a:avLst/>
          </a:prstGeom>
        </p:spPr>
      </p:pic>
      <p:pic>
        <p:nvPicPr>
          <p:cNvPr id="13" name="Picture 12">
            <a:extLst>
              <a:ext uri="{FF2B5EF4-FFF2-40B4-BE49-F238E27FC236}">
                <a16:creationId xmlns:a16="http://schemas.microsoft.com/office/drawing/2014/main" id="{7202E9A5-900A-A447-8713-D2758D37E6B2}"/>
              </a:ext>
            </a:extLst>
          </p:cNvPr>
          <p:cNvPicPr>
            <a:picLocks noChangeAspect="1"/>
          </p:cNvPicPr>
          <p:nvPr/>
        </p:nvPicPr>
        <p:blipFill>
          <a:blip r:embed="rId6"/>
          <a:stretch>
            <a:fillRect/>
          </a:stretch>
        </p:blipFill>
        <p:spPr>
          <a:xfrm>
            <a:off x="4008522" y="1943988"/>
            <a:ext cx="4988624" cy="2248143"/>
          </a:xfrm>
          <a:prstGeom prst="rect">
            <a:avLst/>
          </a:prstGeom>
        </p:spPr>
      </p:pic>
    </p:spTree>
    <p:extLst>
      <p:ext uri="{BB962C8B-B14F-4D97-AF65-F5344CB8AC3E}">
        <p14:creationId xmlns:p14="http://schemas.microsoft.com/office/powerpoint/2010/main" val="122530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6810-177B-B743-8734-84C8F0578DE1}"/>
              </a:ext>
            </a:extLst>
          </p:cNvPr>
          <p:cNvSpPr>
            <a:spLocks noGrp="1"/>
          </p:cNvSpPr>
          <p:nvPr>
            <p:ph type="title"/>
          </p:nvPr>
        </p:nvSpPr>
        <p:spPr>
          <a:xfrm>
            <a:off x="193288" y="573088"/>
            <a:ext cx="1815711" cy="452824"/>
          </a:xfrm>
        </p:spPr>
        <p:txBody>
          <a:bodyPr/>
          <a:lstStyle/>
          <a:p>
            <a:r>
              <a:rPr lang="en-US" dirty="0"/>
              <a:t>Example</a:t>
            </a:r>
          </a:p>
        </p:txBody>
      </p:sp>
      <p:sp>
        <p:nvSpPr>
          <p:cNvPr id="4" name="Slide Number Placeholder 3">
            <a:extLst>
              <a:ext uri="{FF2B5EF4-FFF2-40B4-BE49-F238E27FC236}">
                <a16:creationId xmlns:a16="http://schemas.microsoft.com/office/drawing/2014/main" id="{DCDC07B9-60E7-3F4E-9E05-EE73F3BDCE37}"/>
              </a:ext>
            </a:extLst>
          </p:cNvPr>
          <p:cNvSpPr>
            <a:spLocks noGrp="1"/>
          </p:cNvSpPr>
          <p:nvPr>
            <p:ph type="sldNum" sz="quarter" idx="12"/>
          </p:nvPr>
        </p:nvSpPr>
        <p:spPr/>
        <p:txBody>
          <a:bodyPr/>
          <a:lstStyle/>
          <a:p>
            <a:fld id="{8E41B671-95F8-AD49-965B-CC100353298F}" type="slidenum">
              <a:rPr lang="en-AU" altLang="x-none" smtClean="0"/>
              <a:pPr/>
              <a:t>27</a:t>
            </a:fld>
            <a:endParaRPr lang="en-AU" altLang="x-none"/>
          </a:p>
        </p:txBody>
      </p:sp>
      <p:sp>
        <p:nvSpPr>
          <p:cNvPr id="5" name="Freeform 5">
            <a:extLst>
              <a:ext uri="{FF2B5EF4-FFF2-40B4-BE49-F238E27FC236}">
                <a16:creationId xmlns:a16="http://schemas.microsoft.com/office/drawing/2014/main" id="{85275126-7FBC-DA4C-8ADB-5C963623FF45}"/>
              </a:ext>
            </a:extLst>
          </p:cNvPr>
          <p:cNvSpPr>
            <a:spLocks/>
          </p:cNvSpPr>
          <p:nvPr/>
        </p:nvSpPr>
        <p:spPr bwMode="auto">
          <a:xfrm>
            <a:off x="2771075" y="1352705"/>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6">
            <a:extLst>
              <a:ext uri="{FF2B5EF4-FFF2-40B4-BE49-F238E27FC236}">
                <a16:creationId xmlns:a16="http://schemas.microsoft.com/office/drawing/2014/main" id="{F749E638-0FEE-7A42-88DC-D328C2D18089}"/>
              </a:ext>
            </a:extLst>
          </p:cNvPr>
          <p:cNvSpPr>
            <a:spLocks/>
          </p:cNvSpPr>
          <p:nvPr/>
        </p:nvSpPr>
        <p:spPr bwMode="auto">
          <a:xfrm>
            <a:off x="369189" y="1532094"/>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23">
            <a:extLst>
              <a:ext uri="{FF2B5EF4-FFF2-40B4-BE49-F238E27FC236}">
                <a16:creationId xmlns:a16="http://schemas.microsoft.com/office/drawing/2014/main" id="{0495284A-E1C2-D04A-913E-E8157CBDC730}"/>
              </a:ext>
            </a:extLst>
          </p:cNvPr>
          <p:cNvSpPr>
            <a:spLocks noChangeArrowheads="1"/>
          </p:cNvSpPr>
          <p:nvPr/>
        </p:nvSpPr>
        <p:spPr bwMode="auto">
          <a:xfrm>
            <a:off x="885125" y="1498755"/>
            <a:ext cx="1296988" cy="1981200"/>
          </a:xfrm>
          <a:prstGeom prst="rect">
            <a:avLst/>
          </a:prstGeom>
          <a:solidFill>
            <a:schemeClr val="accent1">
              <a:lumMod val="50000"/>
            </a:schemeClr>
          </a:solidFill>
          <a:ln>
            <a:noFill/>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8" name="Rectangle 24">
            <a:extLst>
              <a:ext uri="{FF2B5EF4-FFF2-40B4-BE49-F238E27FC236}">
                <a16:creationId xmlns:a16="http://schemas.microsoft.com/office/drawing/2014/main" id="{CB1E4503-D298-1E4D-8093-1403174F0FB6}"/>
              </a:ext>
            </a:extLst>
          </p:cNvPr>
          <p:cNvSpPr>
            <a:spLocks noChangeArrowheads="1"/>
          </p:cNvSpPr>
          <p:nvPr/>
        </p:nvSpPr>
        <p:spPr bwMode="auto">
          <a:xfrm>
            <a:off x="847026" y="1552731"/>
            <a:ext cx="1273175" cy="1979613"/>
          </a:xfrm>
          <a:prstGeom prst="rect">
            <a:avLst/>
          </a:prstGeom>
          <a:solidFill>
            <a:schemeClr val="bg2"/>
          </a:solidFill>
          <a:ln w="28575">
            <a:solidFill>
              <a:schemeClr val="tx1"/>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9" name="Line 25">
            <a:extLst>
              <a:ext uri="{FF2B5EF4-FFF2-40B4-BE49-F238E27FC236}">
                <a16:creationId xmlns:a16="http://schemas.microsoft.com/office/drawing/2014/main" id="{C4BC674D-2E08-8747-8650-04C33A1796D3}"/>
              </a:ext>
            </a:extLst>
          </p:cNvPr>
          <p:cNvSpPr>
            <a:spLocks noChangeShapeType="1"/>
          </p:cNvSpPr>
          <p:nvPr/>
        </p:nvSpPr>
        <p:spPr bwMode="auto">
          <a:xfrm>
            <a:off x="856550" y="231314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Text Box 26">
            <a:extLst>
              <a:ext uri="{FF2B5EF4-FFF2-40B4-BE49-F238E27FC236}">
                <a16:creationId xmlns:a16="http://schemas.microsoft.com/office/drawing/2014/main" id="{CE148EB2-7050-F449-8260-81E1D0D79B04}"/>
              </a:ext>
            </a:extLst>
          </p:cNvPr>
          <p:cNvSpPr txBox="1">
            <a:spLocks noChangeArrowheads="1"/>
          </p:cNvSpPr>
          <p:nvPr/>
        </p:nvSpPr>
        <p:spPr bwMode="auto">
          <a:xfrm>
            <a:off x="813689" y="229568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transport</a:t>
            </a:r>
          </a:p>
        </p:txBody>
      </p:sp>
      <p:sp>
        <p:nvSpPr>
          <p:cNvPr id="11" name="Line 27">
            <a:extLst>
              <a:ext uri="{FF2B5EF4-FFF2-40B4-BE49-F238E27FC236}">
                <a16:creationId xmlns:a16="http://schemas.microsoft.com/office/drawing/2014/main" id="{EC2262A6-71E8-F04D-94FC-1533DAAACAED}"/>
              </a:ext>
            </a:extLst>
          </p:cNvPr>
          <p:cNvSpPr>
            <a:spLocks noChangeShapeType="1"/>
          </p:cNvSpPr>
          <p:nvPr/>
        </p:nvSpPr>
        <p:spPr bwMode="auto">
          <a:xfrm>
            <a:off x="864488" y="263381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8">
            <a:extLst>
              <a:ext uri="{FF2B5EF4-FFF2-40B4-BE49-F238E27FC236}">
                <a16:creationId xmlns:a16="http://schemas.microsoft.com/office/drawing/2014/main" id="{7E3B29AC-BF13-8E40-9B32-0F396D18C78F}"/>
              </a:ext>
            </a:extLst>
          </p:cNvPr>
          <p:cNvSpPr>
            <a:spLocks noChangeShapeType="1"/>
          </p:cNvSpPr>
          <p:nvPr/>
        </p:nvSpPr>
        <p:spPr bwMode="auto">
          <a:xfrm>
            <a:off x="850200" y="294338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9">
            <a:extLst>
              <a:ext uri="{FF2B5EF4-FFF2-40B4-BE49-F238E27FC236}">
                <a16:creationId xmlns:a16="http://schemas.microsoft.com/office/drawing/2014/main" id="{5505F010-ED80-0546-BE8A-8E56D17E86CE}"/>
              </a:ext>
            </a:extLst>
          </p:cNvPr>
          <p:cNvSpPr>
            <a:spLocks noChangeShapeType="1"/>
          </p:cNvSpPr>
          <p:nvPr/>
        </p:nvSpPr>
        <p:spPr bwMode="auto">
          <a:xfrm>
            <a:off x="850200" y="322913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26">
            <a:extLst>
              <a:ext uri="{FF2B5EF4-FFF2-40B4-BE49-F238E27FC236}">
                <a16:creationId xmlns:a16="http://schemas.microsoft.com/office/drawing/2014/main" id="{590FCBC9-8777-4742-9177-B68F8449BEA7}"/>
              </a:ext>
            </a:extLst>
          </p:cNvPr>
          <p:cNvSpPr txBox="1">
            <a:spLocks noChangeArrowheads="1"/>
          </p:cNvSpPr>
          <p:nvPr/>
        </p:nvSpPr>
        <p:spPr bwMode="auto">
          <a:xfrm>
            <a:off x="848614" y="154320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application</a:t>
            </a:r>
          </a:p>
        </p:txBody>
      </p:sp>
      <p:sp>
        <p:nvSpPr>
          <p:cNvPr id="15" name="Text Box 26">
            <a:extLst>
              <a:ext uri="{FF2B5EF4-FFF2-40B4-BE49-F238E27FC236}">
                <a16:creationId xmlns:a16="http://schemas.microsoft.com/office/drawing/2014/main" id="{73C9CFD6-BCF9-3546-9999-25E48CA252D2}"/>
              </a:ext>
            </a:extLst>
          </p:cNvPr>
          <p:cNvSpPr txBox="1">
            <a:spLocks noChangeArrowheads="1"/>
          </p:cNvSpPr>
          <p:nvPr/>
        </p:nvSpPr>
        <p:spPr bwMode="auto">
          <a:xfrm>
            <a:off x="804164" y="320055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physical</a:t>
            </a:r>
          </a:p>
        </p:txBody>
      </p:sp>
      <p:sp>
        <p:nvSpPr>
          <p:cNvPr id="16" name="Text Box 26">
            <a:extLst>
              <a:ext uri="{FF2B5EF4-FFF2-40B4-BE49-F238E27FC236}">
                <a16:creationId xmlns:a16="http://schemas.microsoft.com/office/drawing/2014/main" id="{4CBA54F9-BFAC-8E41-BACE-8CA1106F3F4D}"/>
              </a:ext>
            </a:extLst>
          </p:cNvPr>
          <p:cNvSpPr txBox="1">
            <a:spLocks noChangeArrowheads="1"/>
          </p:cNvSpPr>
          <p:nvPr/>
        </p:nvSpPr>
        <p:spPr bwMode="auto">
          <a:xfrm>
            <a:off x="823214" y="291480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link</a:t>
            </a:r>
          </a:p>
        </p:txBody>
      </p:sp>
      <p:sp>
        <p:nvSpPr>
          <p:cNvPr id="17" name="Text Box 26">
            <a:extLst>
              <a:ext uri="{FF2B5EF4-FFF2-40B4-BE49-F238E27FC236}">
                <a16:creationId xmlns:a16="http://schemas.microsoft.com/office/drawing/2014/main" id="{A1E793A5-365C-3848-BC6B-F056445DE8E9}"/>
              </a:ext>
            </a:extLst>
          </p:cNvPr>
          <p:cNvSpPr txBox="1">
            <a:spLocks noChangeArrowheads="1"/>
          </p:cNvSpPr>
          <p:nvPr/>
        </p:nvSpPr>
        <p:spPr bwMode="auto">
          <a:xfrm>
            <a:off x="813689" y="261953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network</a:t>
            </a:r>
          </a:p>
        </p:txBody>
      </p:sp>
      <p:sp>
        <p:nvSpPr>
          <p:cNvPr id="18" name="Oval 19">
            <a:extLst>
              <a:ext uri="{FF2B5EF4-FFF2-40B4-BE49-F238E27FC236}">
                <a16:creationId xmlns:a16="http://schemas.microsoft.com/office/drawing/2014/main" id="{D2A554D6-B972-1D41-A42D-600DFDA4FC62}"/>
              </a:ext>
            </a:extLst>
          </p:cNvPr>
          <p:cNvSpPr>
            <a:spLocks noChangeArrowheads="1"/>
          </p:cNvSpPr>
          <p:nvPr/>
        </p:nvSpPr>
        <p:spPr bwMode="auto">
          <a:xfrm>
            <a:off x="1183575" y="1828955"/>
            <a:ext cx="598488" cy="304800"/>
          </a:xfrm>
          <a:prstGeom prst="ellipse">
            <a:avLst/>
          </a:prstGeom>
          <a:solidFill>
            <a:schemeClr val="accent3">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dirty="0">
                <a:latin typeface="Arial" charset="0"/>
                <a:ea typeface="ＭＳ Ｐゴシック" charset="0"/>
              </a:rPr>
              <a:t>P1</a:t>
            </a:r>
          </a:p>
        </p:txBody>
      </p:sp>
      <p:grpSp>
        <p:nvGrpSpPr>
          <p:cNvPr id="19" name="Group 20">
            <a:extLst>
              <a:ext uri="{FF2B5EF4-FFF2-40B4-BE49-F238E27FC236}">
                <a16:creationId xmlns:a16="http://schemas.microsoft.com/office/drawing/2014/main" id="{9A79EB35-6843-264E-AC07-7009ADBFFD25}"/>
              </a:ext>
            </a:extLst>
          </p:cNvPr>
          <p:cNvGrpSpPr>
            <a:grpSpLocks/>
          </p:cNvGrpSpPr>
          <p:nvPr/>
        </p:nvGrpSpPr>
        <p:grpSpPr bwMode="auto">
          <a:xfrm>
            <a:off x="1151826" y="2152805"/>
            <a:ext cx="620713" cy="228600"/>
            <a:chOff x="1287" y="2524"/>
            <a:chExt cx="260" cy="100"/>
          </a:xfrm>
        </p:grpSpPr>
        <p:sp>
          <p:nvSpPr>
            <p:cNvPr id="20" name="Rectangle 21">
              <a:extLst>
                <a:ext uri="{FF2B5EF4-FFF2-40B4-BE49-F238E27FC236}">
                  <a16:creationId xmlns:a16="http://schemas.microsoft.com/office/drawing/2014/main" id="{69469C2F-1D2C-B24C-BDC3-EB29CE74B192}"/>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Rectangle 22">
              <a:extLst>
                <a:ext uri="{FF2B5EF4-FFF2-40B4-BE49-F238E27FC236}">
                  <a16:creationId xmlns:a16="http://schemas.microsoft.com/office/drawing/2014/main" id="{9B323AF5-BECC-534F-A689-062293DF2099}"/>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Rectangle 23">
              <a:extLst>
                <a:ext uri="{FF2B5EF4-FFF2-40B4-BE49-F238E27FC236}">
                  <a16:creationId xmlns:a16="http://schemas.microsoft.com/office/drawing/2014/main" id="{FE31E1B0-9FB9-BF49-B7A9-C9BF33550BBC}"/>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 name="Rectangle 24">
              <a:extLst>
                <a:ext uri="{FF2B5EF4-FFF2-40B4-BE49-F238E27FC236}">
                  <a16:creationId xmlns:a16="http://schemas.microsoft.com/office/drawing/2014/main" id="{12660165-8EBA-8D48-9DDC-43D84F1D7ABD}"/>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4" name="Rectangle 23">
            <a:extLst>
              <a:ext uri="{FF2B5EF4-FFF2-40B4-BE49-F238E27FC236}">
                <a16:creationId xmlns:a16="http://schemas.microsoft.com/office/drawing/2014/main" id="{3B4BC2EB-35DB-D34C-95E1-68E624FC08CE}"/>
              </a:ext>
            </a:extLst>
          </p:cNvPr>
          <p:cNvSpPr>
            <a:spLocks noChangeArrowheads="1"/>
          </p:cNvSpPr>
          <p:nvPr/>
        </p:nvSpPr>
        <p:spPr bwMode="auto">
          <a:xfrm>
            <a:off x="3383850" y="1265393"/>
            <a:ext cx="2254250" cy="1981200"/>
          </a:xfrm>
          <a:prstGeom prst="rect">
            <a:avLst/>
          </a:prstGeom>
          <a:solidFill>
            <a:schemeClr val="accent1">
              <a:lumMod val="50000"/>
            </a:schemeClr>
          </a:solidFill>
          <a:ln>
            <a:noFill/>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5" name="Rectangle 24">
            <a:extLst>
              <a:ext uri="{FF2B5EF4-FFF2-40B4-BE49-F238E27FC236}">
                <a16:creationId xmlns:a16="http://schemas.microsoft.com/office/drawing/2014/main" id="{40711E02-B97A-7941-839B-4CA38A6289CF}"/>
              </a:ext>
            </a:extLst>
          </p:cNvPr>
          <p:cNvSpPr>
            <a:spLocks noChangeArrowheads="1"/>
          </p:cNvSpPr>
          <p:nvPr/>
        </p:nvSpPr>
        <p:spPr bwMode="auto">
          <a:xfrm>
            <a:off x="3329876" y="1343181"/>
            <a:ext cx="2225675" cy="1979613"/>
          </a:xfrm>
          <a:prstGeom prst="rect">
            <a:avLst/>
          </a:prstGeom>
          <a:solidFill>
            <a:schemeClr val="bg2"/>
          </a:solidFill>
          <a:ln w="28575">
            <a:solidFill>
              <a:schemeClr val="tx1"/>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26" name="Text Box 26">
            <a:extLst>
              <a:ext uri="{FF2B5EF4-FFF2-40B4-BE49-F238E27FC236}">
                <a16:creationId xmlns:a16="http://schemas.microsoft.com/office/drawing/2014/main" id="{7E2F150E-2359-1E45-9636-5FAD94CB5E6D}"/>
              </a:ext>
            </a:extLst>
          </p:cNvPr>
          <p:cNvSpPr txBox="1">
            <a:spLocks noChangeArrowheads="1"/>
          </p:cNvSpPr>
          <p:nvPr/>
        </p:nvSpPr>
        <p:spPr bwMode="auto">
          <a:xfrm>
            <a:off x="3755326" y="207184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transport</a:t>
            </a:r>
          </a:p>
        </p:txBody>
      </p:sp>
      <p:sp>
        <p:nvSpPr>
          <p:cNvPr id="27" name="Text Box 26">
            <a:extLst>
              <a:ext uri="{FF2B5EF4-FFF2-40B4-BE49-F238E27FC236}">
                <a16:creationId xmlns:a16="http://schemas.microsoft.com/office/drawing/2014/main" id="{10AAD7B1-D6F6-CA46-8966-3FDC05CC1CE0}"/>
              </a:ext>
            </a:extLst>
          </p:cNvPr>
          <p:cNvSpPr txBox="1">
            <a:spLocks noChangeArrowheads="1"/>
          </p:cNvSpPr>
          <p:nvPr/>
        </p:nvSpPr>
        <p:spPr bwMode="auto">
          <a:xfrm>
            <a:off x="3809301" y="129555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application</a:t>
            </a:r>
          </a:p>
        </p:txBody>
      </p:sp>
      <p:sp>
        <p:nvSpPr>
          <p:cNvPr id="28" name="Text Box 26">
            <a:extLst>
              <a:ext uri="{FF2B5EF4-FFF2-40B4-BE49-F238E27FC236}">
                <a16:creationId xmlns:a16="http://schemas.microsoft.com/office/drawing/2014/main" id="{EA6D639F-90EB-FE4E-9215-9ADA5B3D0943}"/>
              </a:ext>
            </a:extLst>
          </p:cNvPr>
          <p:cNvSpPr txBox="1">
            <a:spLocks noChangeArrowheads="1"/>
          </p:cNvSpPr>
          <p:nvPr/>
        </p:nvSpPr>
        <p:spPr bwMode="auto">
          <a:xfrm>
            <a:off x="3748976" y="297671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physical</a:t>
            </a:r>
          </a:p>
        </p:txBody>
      </p:sp>
      <p:sp>
        <p:nvSpPr>
          <p:cNvPr id="29" name="Text Box 26">
            <a:extLst>
              <a:ext uri="{FF2B5EF4-FFF2-40B4-BE49-F238E27FC236}">
                <a16:creationId xmlns:a16="http://schemas.microsoft.com/office/drawing/2014/main" id="{8B7509AF-C1B5-2141-8BF6-6E54DC356A3F}"/>
              </a:ext>
            </a:extLst>
          </p:cNvPr>
          <p:cNvSpPr txBox="1">
            <a:spLocks noChangeArrowheads="1"/>
          </p:cNvSpPr>
          <p:nvPr/>
        </p:nvSpPr>
        <p:spPr bwMode="auto">
          <a:xfrm>
            <a:off x="3748976" y="269096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link</a:t>
            </a:r>
          </a:p>
        </p:txBody>
      </p:sp>
      <p:sp>
        <p:nvSpPr>
          <p:cNvPr id="30" name="Oval 36">
            <a:extLst>
              <a:ext uri="{FF2B5EF4-FFF2-40B4-BE49-F238E27FC236}">
                <a16:creationId xmlns:a16="http://schemas.microsoft.com/office/drawing/2014/main" id="{A0267CD0-5E6E-A847-B17B-6321298C0799}"/>
              </a:ext>
            </a:extLst>
          </p:cNvPr>
          <p:cNvSpPr>
            <a:spLocks noChangeArrowheads="1"/>
          </p:cNvSpPr>
          <p:nvPr/>
        </p:nvSpPr>
        <p:spPr bwMode="auto">
          <a:xfrm>
            <a:off x="3448939" y="1601943"/>
            <a:ext cx="598487" cy="304800"/>
          </a:xfrm>
          <a:prstGeom prst="ellipse">
            <a:avLst/>
          </a:prstGeom>
          <a:solidFill>
            <a:schemeClr val="accent3">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P4</a:t>
            </a:r>
          </a:p>
        </p:txBody>
      </p:sp>
      <p:sp>
        <p:nvSpPr>
          <p:cNvPr id="31" name="Rectangle 23">
            <a:extLst>
              <a:ext uri="{FF2B5EF4-FFF2-40B4-BE49-F238E27FC236}">
                <a16:creationId xmlns:a16="http://schemas.microsoft.com/office/drawing/2014/main" id="{3C5349A0-92E7-C248-830B-EFD25C4D5BD4}"/>
              </a:ext>
            </a:extLst>
          </p:cNvPr>
          <p:cNvSpPr>
            <a:spLocks noChangeArrowheads="1"/>
          </p:cNvSpPr>
          <p:nvPr/>
        </p:nvSpPr>
        <p:spPr bwMode="auto">
          <a:xfrm>
            <a:off x="6876006" y="1471396"/>
            <a:ext cx="1503362" cy="2000622"/>
          </a:xfrm>
          <a:prstGeom prst="rect">
            <a:avLst/>
          </a:prstGeom>
          <a:solidFill>
            <a:schemeClr val="accent1">
              <a:lumMod val="50000"/>
            </a:schemeClr>
          </a:solidFill>
          <a:ln>
            <a:noFill/>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2" name="Rectangle 24">
            <a:extLst>
              <a:ext uri="{FF2B5EF4-FFF2-40B4-BE49-F238E27FC236}">
                <a16:creationId xmlns:a16="http://schemas.microsoft.com/office/drawing/2014/main" id="{85A0FB1E-71F8-6043-BE25-7587CBC7141D}"/>
              </a:ext>
            </a:extLst>
          </p:cNvPr>
          <p:cNvSpPr>
            <a:spLocks noChangeArrowheads="1"/>
          </p:cNvSpPr>
          <p:nvPr/>
        </p:nvSpPr>
        <p:spPr bwMode="auto">
          <a:xfrm>
            <a:off x="6679155" y="1532093"/>
            <a:ext cx="1631950" cy="1979612"/>
          </a:xfrm>
          <a:prstGeom prst="rect">
            <a:avLst/>
          </a:prstGeom>
          <a:solidFill>
            <a:schemeClr val="bg2"/>
          </a:solidFill>
          <a:ln w="28575">
            <a:solidFill>
              <a:schemeClr val="tx1"/>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l"/>
            <a:endParaRPr lang="en-US" altLang="en-US" sz="2400">
              <a:latin typeface="Times New Roman" charset="0"/>
            </a:endParaRPr>
          </a:p>
        </p:txBody>
      </p:sp>
      <p:sp>
        <p:nvSpPr>
          <p:cNvPr id="33" name="Text Box 26">
            <a:extLst>
              <a:ext uri="{FF2B5EF4-FFF2-40B4-BE49-F238E27FC236}">
                <a16:creationId xmlns:a16="http://schemas.microsoft.com/office/drawing/2014/main" id="{B3403A90-8821-2A43-B14A-2C290D7E2542}"/>
              </a:ext>
            </a:extLst>
          </p:cNvPr>
          <p:cNvSpPr txBox="1">
            <a:spLocks noChangeArrowheads="1"/>
          </p:cNvSpPr>
          <p:nvPr/>
        </p:nvSpPr>
        <p:spPr bwMode="auto">
          <a:xfrm>
            <a:off x="6804568" y="228774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transport</a:t>
            </a:r>
          </a:p>
        </p:txBody>
      </p:sp>
      <p:sp>
        <p:nvSpPr>
          <p:cNvPr id="34" name="Text Box 26">
            <a:extLst>
              <a:ext uri="{FF2B5EF4-FFF2-40B4-BE49-F238E27FC236}">
                <a16:creationId xmlns:a16="http://schemas.microsoft.com/office/drawing/2014/main" id="{FD44A997-44BF-5940-ABD6-59DBFD6FC730}"/>
              </a:ext>
            </a:extLst>
          </p:cNvPr>
          <p:cNvSpPr txBox="1">
            <a:spLocks noChangeArrowheads="1"/>
          </p:cNvSpPr>
          <p:nvPr/>
        </p:nvSpPr>
        <p:spPr bwMode="auto">
          <a:xfrm>
            <a:off x="6839493" y="153526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application</a:t>
            </a:r>
          </a:p>
        </p:txBody>
      </p:sp>
      <p:sp>
        <p:nvSpPr>
          <p:cNvPr id="35" name="Text Box 26">
            <a:extLst>
              <a:ext uri="{FF2B5EF4-FFF2-40B4-BE49-F238E27FC236}">
                <a16:creationId xmlns:a16="http://schemas.microsoft.com/office/drawing/2014/main" id="{5F9F862E-6CD7-1442-B0F3-EB9C878F93C7}"/>
              </a:ext>
            </a:extLst>
          </p:cNvPr>
          <p:cNvSpPr txBox="1">
            <a:spLocks noChangeArrowheads="1"/>
          </p:cNvSpPr>
          <p:nvPr/>
        </p:nvSpPr>
        <p:spPr bwMode="auto">
          <a:xfrm>
            <a:off x="6847431" y="319261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physical</a:t>
            </a:r>
          </a:p>
        </p:txBody>
      </p:sp>
      <p:sp>
        <p:nvSpPr>
          <p:cNvPr id="36" name="Text Box 26">
            <a:extLst>
              <a:ext uri="{FF2B5EF4-FFF2-40B4-BE49-F238E27FC236}">
                <a16:creationId xmlns:a16="http://schemas.microsoft.com/office/drawing/2014/main" id="{22F30E6A-67E0-934C-B4DD-A47A89F35530}"/>
              </a:ext>
            </a:extLst>
          </p:cNvPr>
          <p:cNvSpPr txBox="1">
            <a:spLocks noChangeArrowheads="1"/>
          </p:cNvSpPr>
          <p:nvPr/>
        </p:nvSpPr>
        <p:spPr bwMode="auto">
          <a:xfrm>
            <a:off x="6814093" y="290686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link</a:t>
            </a:r>
          </a:p>
        </p:txBody>
      </p:sp>
      <p:sp>
        <p:nvSpPr>
          <p:cNvPr id="37" name="Text Box 26">
            <a:extLst>
              <a:ext uri="{FF2B5EF4-FFF2-40B4-BE49-F238E27FC236}">
                <a16:creationId xmlns:a16="http://schemas.microsoft.com/office/drawing/2014/main" id="{FDAC6F41-F0E2-7D45-B76A-82B3FAA4FECE}"/>
              </a:ext>
            </a:extLst>
          </p:cNvPr>
          <p:cNvSpPr txBox="1">
            <a:spLocks noChangeArrowheads="1"/>
          </p:cNvSpPr>
          <p:nvPr/>
        </p:nvSpPr>
        <p:spPr bwMode="auto">
          <a:xfrm>
            <a:off x="6804568" y="261159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network</a:t>
            </a:r>
          </a:p>
        </p:txBody>
      </p:sp>
      <p:sp>
        <p:nvSpPr>
          <p:cNvPr id="38" name="Oval 53">
            <a:extLst>
              <a:ext uri="{FF2B5EF4-FFF2-40B4-BE49-F238E27FC236}">
                <a16:creationId xmlns:a16="http://schemas.microsoft.com/office/drawing/2014/main" id="{A95ADF72-051C-BA4D-B4A2-84F04A11EFD8}"/>
              </a:ext>
            </a:extLst>
          </p:cNvPr>
          <p:cNvSpPr>
            <a:spLocks noChangeArrowheads="1"/>
          </p:cNvSpPr>
          <p:nvPr/>
        </p:nvSpPr>
        <p:spPr bwMode="auto">
          <a:xfrm>
            <a:off x="6760117" y="1828955"/>
            <a:ext cx="598488" cy="304800"/>
          </a:xfrm>
          <a:prstGeom prst="ellipse">
            <a:avLst/>
          </a:prstGeom>
          <a:solidFill>
            <a:schemeClr val="accent3">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P2</a:t>
            </a:r>
          </a:p>
        </p:txBody>
      </p:sp>
      <p:sp>
        <p:nvSpPr>
          <p:cNvPr id="39" name="Freeform 54">
            <a:extLst>
              <a:ext uri="{FF2B5EF4-FFF2-40B4-BE49-F238E27FC236}">
                <a16:creationId xmlns:a16="http://schemas.microsoft.com/office/drawing/2014/main" id="{FDE8B6C6-5A0D-644D-9DA7-A56F255DF106}"/>
              </a:ext>
            </a:extLst>
          </p:cNvPr>
          <p:cNvSpPr>
            <a:spLocks/>
          </p:cNvSpPr>
          <p:nvPr/>
        </p:nvSpPr>
        <p:spPr bwMode="auto">
          <a:xfrm>
            <a:off x="8334918" y="1511455"/>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77">
            <a:extLst>
              <a:ext uri="{FF2B5EF4-FFF2-40B4-BE49-F238E27FC236}">
                <a16:creationId xmlns:a16="http://schemas.microsoft.com/office/drawing/2014/main" id="{3708F155-D0B8-F941-9380-CDBB94A57AF9}"/>
              </a:ext>
            </a:extLst>
          </p:cNvPr>
          <p:cNvSpPr>
            <a:spLocks noChangeArrowheads="1"/>
          </p:cNvSpPr>
          <p:nvPr/>
        </p:nvSpPr>
        <p:spPr bwMode="auto">
          <a:xfrm>
            <a:off x="2571831" y="4346033"/>
            <a:ext cx="1076325" cy="2190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2" name="Line 78">
            <a:extLst>
              <a:ext uri="{FF2B5EF4-FFF2-40B4-BE49-F238E27FC236}">
                <a16:creationId xmlns:a16="http://schemas.microsoft.com/office/drawing/2014/main" id="{3FBE0058-58A9-934D-A3B4-F8EEBCD3B66E}"/>
              </a:ext>
            </a:extLst>
          </p:cNvPr>
          <p:cNvSpPr>
            <a:spLocks noChangeShapeType="1"/>
          </p:cNvSpPr>
          <p:nvPr/>
        </p:nvSpPr>
        <p:spPr bwMode="auto">
          <a:xfrm flipV="1">
            <a:off x="3565606" y="4461921"/>
            <a:ext cx="277813"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43" name="Text Box 79">
            <a:extLst>
              <a:ext uri="{FF2B5EF4-FFF2-40B4-BE49-F238E27FC236}">
                <a16:creationId xmlns:a16="http://schemas.microsoft.com/office/drawing/2014/main" id="{0F4C70C1-2C3A-9142-B9AA-E3F777CC54F2}"/>
              </a:ext>
            </a:extLst>
          </p:cNvPr>
          <p:cNvSpPr txBox="1">
            <a:spLocks noChangeArrowheads="1"/>
          </p:cNvSpPr>
          <p:nvPr/>
        </p:nvSpPr>
        <p:spPr bwMode="auto">
          <a:xfrm>
            <a:off x="786221" y="4343584"/>
            <a:ext cx="184308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defRPr/>
            </a:pPr>
            <a:r>
              <a:rPr lang="en-US" sz="1200" dirty="0"/>
              <a:t>source IP,  port: A, 9157</a:t>
            </a:r>
          </a:p>
          <a:p>
            <a:pPr>
              <a:lnSpc>
                <a:spcPct val="85000"/>
              </a:lnSpc>
              <a:defRPr/>
            </a:pPr>
            <a:r>
              <a:rPr lang="en-US" sz="1200" dirty="0" err="1"/>
              <a:t>dest</a:t>
            </a:r>
            <a:r>
              <a:rPr lang="en-US" sz="1200" dirty="0"/>
              <a:t> IP,     port: B,  </a:t>
            </a:r>
            <a:r>
              <a:rPr lang="en-US" sz="1200" b="1" dirty="0"/>
              <a:t>80</a:t>
            </a:r>
          </a:p>
        </p:txBody>
      </p:sp>
      <p:grpSp>
        <p:nvGrpSpPr>
          <p:cNvPr id="44" name="Group 80">
            <a:extLst>
              <a:ext uri="{FF2B5EF4-FFF2-40B4-BE49-F238E27FC236}">
                <a16:creationId xmlns:a16="http://schemas.microsoft.com/office/drawing/2014/main" id="{F3E50CB5-A732-234F-A38B-1C21505D85C2}"/>
              </a:ext>
            </a:extLst>
          </p:cNvPr>
          <p:cNvGrpSpPr>
            <a:grpSpLocks/>
          </p:cNvGrpSpPr>
          <p:nvPr/>
        </p:nvGrpSpPr>
        <p:grpSpPr bwMode="auto">
          <a:xfrm>
            <a:off x="2009063" y="3666434"/>
            <a:ext cx="1893889" cy="604838"/>
            <a:chOff x="2741" y="3750"/>
            <a:chExt cx="1193" cy="381"/>
          </a:xfrm>
        </p:grpSpPr>
        <p:sp>
          <p:nvSpPr>
            <p:cNvPr id="45" name="Rectangle 81">
              <a:extLst>
                <a:ext uri="{FF2B5EF4-FFF2-40B4-BE49-F238E27FC236}">
                  <a16:creationId xmlns:a16="http://schemas.microsoft.com/office/drawing/2014/main" id="{608BBE9A-60B5-A441-A6FA-9A91991BBE66}"/>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6" name="Line 82">
              <a:extLst>
                <a:ext uri="{FF2B5EF4-FFF2-40B4-BE49-F238E27FC236}">
                  <a16:creationId xmlns:a16="http://schemas.microsoft.com/office/drawing/2014/main" id="{E8687E2F-9836-154A-817C-BD3A31D1E781}"/>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47" name="Text Box 83">
              <a:extLst>
                <a:ext uri="{FF2B5EF4-FFF2-40B4-BE49-F238E27FC236}">
                  <a16:creationId xmlns:a16="http://schemas.microsoft.com/office/drawing/2014/main" id="{CBA12497-14B4-1441-9FB8-FF2FF637352E}"/>
                </a:ext>
              </a:extLst>
            </p:cNvPr>
            <p:cNvSpPr txBox="1">
              <a:spLocks noChangeArrowheads="1"/>
            </p:cNvSpPr>
            <p:nvPr/>
          </p:nvSpPr>
          <p:spPr bwMode="auto">
            <a:xfrm>
              <a:off x="2813" y="3875"/>
              <a:ext cx="1121" cy="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200" dirty="0"/>
                <a:t>source IP,  port: B,</a:t>
              </a:r>
              <a:r>
                <a:rPr lang="en-US" sz="1200" b="1" dirty="0"/>
                <a:t>80</a:t>
              </a:r>
            </a:p>
            <a:p>
              <a:pPr algn="l">
                <a:lnSpc>
                  <a:spcPct val="85000"/>
                </a:lnSpc>
                <a:defRPr/>
              </a:pPr>
              <a:r>
                <a:rPr lang="en-US" sz="1200" dirty="0" err="1"/>
                <a:t>dest</a:t>
              </a:r>
              <a:r>
                <a:rPr lang="en-US" sz="1200" dirty="0"/>
                <a:t> IP,     port: A,9157</a:t>
              </a:r>
            </a:p>
          </p:txBody>
        </p:sp>
      </p:grpSp>
      <p:sp>
        <p:nvSpPr>
          <p:cNvPr id="48" name="Text Box 93">
            <a:extLst>
              <a:ext uri="{FF2B5EF4-FFF2-40B4-BE49-F238E27FC236}">
                <a16:creationId xmlns:a16="http://schemas.microsoft.com/office/drawing/2014/main" id="{3D1897E1-5544-AC43-A019-13CA868FBBF7}"/>
              </a:ext>
            </a:extLst>
          </p:cNvPr>
          <p:cNvSpPr txBox="1">
            <a:spLocks noChangeArrowheads="1"/>
          </p:cNvSpPr>
          <p:nvPr/>
        </p:nvSpPr>
        <p:spPr bwMode="auto">
          <a:xfrm flipH="1">
            <a:off x="811307" y="1215639"/>
            <a:ext cx="1922464" cy="264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400" dirty="0">
                <a:latin typeface="Gill Sans MT" charset="0"/>
              </a:rPr>
              <a:t>host: IP address A</a:t>
            </a:r>
          </a:p>
        </p:txBody>
      </p:sp>
      <p:sp>
        <p:nvSpPr>
          <p:cNvPr id="49" name="Text Box 94">
            <a:extLst>
              <a:ext uri="{FF2B5EF4-FFF2-40B4-BE49-F238E27FC236}">
                <a16:creationId xmlns:a16="http://schemas.microsoft.com/office/drawing/2014/main" id="{7B795DA6-9861-6D49-9ECB-352194E2B9C3}"/>
              </a:ext>
            </a:extLst>
          </p:cNvPr>
          <p:cNvSpPr txBox="1">
            <a:spLocks noChangeArrowheads="1"/>
          </p:cNvSpPr>
          <p:nvPr/>
        </p:nvSpPr>
        <p:spPr bwMode="auto">
          <a:xfrm flipH="1">
            <a:off x="6699076" y="1197555"/>
            <a:ext cx="1958974" cy="264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400" dirty="0">
                <a:latin typeface="Gill Sans MT" charset="0"/>
              </a:rPr>
              <a:t>host: IP address C</a:t>
            </a:r>
          </a:p>
        </p:txBody>
      </p:sp>
      <p:sp>
        <p:nvSpPr>
          <p:cNvPr id="50" name="Line 96">
            <a:extLst>
              <a:ext uri="{FF2B5EF4-FFF2-40B4-BE49-F238E27FC236}">
                <a16:creationId xmlns:a16="http://schemas.microsoft.com/office/drawing/2014/main" id="{5E5A9D29-2B18-4049-947B-AAA1DC16A440}"/>
              </a:ext>
            </a:extLst>
          </p:cNvPr>
          <p:cNvSpPr>
            <a:spLocks noChangeShapeType="1"/>
          </p:cNvSpPr>
          <p:nvPr/>
        </p:nvSpPr>
        <p:spPr bwMode="auto">
          <a:xfrm>
            <a:off x="3306063" y="3019580"/>
            <a:ext cx="22336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51" name="Line 97">
            <a:extLst>
              <a:ext uri="{FF2B5EF4-FFF2-40B4-BE49-F238E27FC236}">
                <a16:creationId xmlns:a16="http://schemas.microsoft.com/office/drawing/2014/main" id="{27FD9925-D8D4-484E-8EE1-FFD7675C6955}"/>
              </a:ext>
            </a:extLst>
          </p:cNvPr>
          <p:cNvSpPr>
            <a:spLocks noChangeShapeType="1"/>
          </p:cNvSpPr>
          <p:nvPr/>
        </p:nvSpPr>
        <p:spPr bwMode="auto">
          <a:xfrm>
            <a:off x="3321938" y="2717955"/>
            <a:ext cx="22336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52" name="Text Box 26">
            <a:extLst>
              <a:ext uri="{FF2B5EF4-FFF2-40B4-BE49-F238E27FC236}">
                <a16:creationId xmlns:a16="http://schemas.microsoft.com/office/drawing/2014/main" id="{FF8A9C52-F5B1-384E-8524-050DBB5D7B59}"/>
              </a:ext>
            </a:extLst>
          </p:cNvPr>
          <p:cNvSpPr txBox="1">
            <a:spLocks noChangeArrowheads="1"/>
          </p:cNvSpPr>
          <p:nvPr/>
        </p:nvSpPr>
        <p:spPr bwMode="auto">
          <a:xfrm>
            <a:off x="3709289" y="238299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nSpc>
                <a:spcPct val="110000"/>
              </a:lnSpc>
            </a:pPr>
            <a:r>
              <a:rPr lang="en-US" altLang="en-US" sz="1400"/>
              <a:t>network</a:t>
            </a:r>
          </a:p>
        </p:txBody>
      </p:sp>
      <p:sp>
        <p:nvSpPr>
          <p:cNvPr id="53" name="Line 99">
            <a:extLst>
              <a:ext uri="{FF2B5EF4-FFF2-40B4-BE49-F238E27FC236}">
                <a16:creationId xmlns:a16="http://schemas.microsoft.com/office/drawing/2014/main" id="{0AD6FD8F-5C15-E149-ABD9-4AEE2E5906CD}"/>
              </a:ext>
            </a:extLst>
          </p:cNvPr>
          <p:cNvSpPr>
            <a:spLocks noChangeShapeType="1"/>
          </p:cNvSpPr>
          <p:nvPr/>
        </p:nvSpPr>
        <p:spPr bwMode="auto">
          <a:xfrm>
            <a:off x="3325113" y="2395693"/>
            <a:ext cx="22336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54" name="Line 100">
            <a:extLst>
              <a:ext uri="{FF2B5EF4-FFF2-40B4-BE49-F238E27FC236}">
                <a16:creationId xmlns:a16="http://schemas.microsoft.com/office/drawing/2014/main" id="{0ED2D262-E86E-674D-AB6E-E91C8E2710C0}"/>
              </a:ext>
            </a:extLst>
          </p:cNvPr>
          <p:cNvSpPr>
            <a:spLocks noChangeShapeType="1"/>
          </p:cNvSpPr>
          <p:nvPr/>
        </p:nvSpPr>
        <p:spPr bwMode="auto">
          <a:xfrm>
            <a:off x="3328288" y="2073430"/>
            <a:ext cx="22336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grpSp>
        <p:nvGrpSpPr>
          <p:cNvPr id="55" name="Group 101">
            <a:extLst>
              <a:ext uri="{FF2B5EF4-FFF2-40B4-BE49-F238E27FC236}">
                <a16:creationId xmlns:a16="http://schemas.microsoft.com/office/drawing/2014/main" id="{9C94B0AF-31A1-4948-AF85-9ABA3777C9D2}"/>
              </a:ext>
            </a:extLst>
          </p:cNvPr>
          <p:cNvGrpSpPr>
            <a:grpSpLocks/>
          </p:cNvGrpSpPr>
          <p:nvPr/>
        </p:nvGrpSpPr>
        <p:grpSpPr bwMode="auto">
          <a:xfrm>
            <a:off x="3504501" y="1935318"/>
            <a:ext cx="473075" cy="228600"/>
            <a:chOff x="1287" y="2524"/>
            <a:chExt cx="260" cy="100"/>
          </a:xfrm>
        </p:grpSpPr>
        <p:sp>
          <p:nvSpPr>
            <p:cNvPr id="56" name="Rectangle 102">
              <a:extLst>
                <a:ext uri="{FF2B5EF4-FFF2-40B4-BE49-F238E27FC236}">
                  <a16:creationId xmlns:a16="http://schemas.microsoft.com/office/drawing/2014/main" id="{31006FC2-D947-E044-9F0A-7BF487AF0E29}"/>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57" name="Rectangle 103">
              <a:extLst>
                <a:ext uri="{FF2B5EF4-FFF2-40B4-BE49-F238E27FC236}">
                  <a16:creationId xmlns:a16="http://schemas.microsoft.com/office/drawing/2014/main" id="{807396EB-B669-1747-977B-B25266C0EB47}"/>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58" name="Rectangle 104">
              <a:extLst>
                <a:ext uri="{FF2B5EF4-FFF2-40B4-BE49-F238E27FC236}">
                  <a16:creationId xmlns:a16="http://schemas.microsoft.com/office/drawing/2014/main" id="{8BDB1465-47DC-E34D-8618-FF80B3FCF8B9}"/>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59" name="Rectangle 105">
              <a:extLst>
                <a:ext uri="{FF2B5EF4-FFF2-40B4-BE49-F238E27FC236}">
                  <a16:creationId xmlns:a16="http://schemas.microsoft.com/office/drawing/2014/main" id="{8ACD9FE3-4580-7141-B9E5-5D730EA0F10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60" name="Oval 106">
            <a:extLst>
              <a:ext uri="{FF2B5EF4-FFF2-40B4-BE49-F238E27FC236}">
                <a16:creationId xmlns:a16="http://schemas.microsoft.com/office/drawing/2014/main" id="{02921460-00C7-614E-AF87-581F4366C582}"/>
              </a:ext>
            </a:extLst>
          </p:cNvPr>
          <p:cNvSpPr>
            <a:spLocks noChangeArrowheads="1"/>
          </p:cNvSpPr>
          <p:nvPr/>
        </p:nvSpPr>
        <p:spPr bwMode="auto">
          <a:xfrm>
            <a:off x="4815775" y="1606705"/>
            <a:ext cx="598488" cy="304800"/>
          </a:xfrm>
          <a:prstGeom prst="ellipse">
            <a:avLst/>
          </a:prstGeom>
          <a:solidFill>
            <a:schemeClr val="accent3">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P6</a:t>
            </a:r>
          </a:p>
        </p:txBody>
      </p:sp>
      <p:sp>
        <p:nvSpPr>
          <p:cNvPr id="61" name="Oval 112">
            <a:extLst>
              <a:ext uri="{FF2B5EF4-FFF2-40B4-BE49-F238E27FC236}">
                <a16:creationId xmlns:a16="http://schemas.microsoft.com/office/drawing/2014/main" id="{804A7E0D-0CA2-6C4A-82BE-1633C8232AAD}"/>
              </a:ext>
            </a:extLst>
          </p:cNvPr>
          <p:cNvSpPr>
            <a:spLocks noChangeArrowheads="1"/>
          </p:cNvSpPr>
          <p:nvPr/>
        </p:nvSpPr>
        <p:spPr bwMode="auto">
          <a:xfrm>
            <a:off x="4144264" y="1605118"/>
            <a:ext cx="598487" cy="304800"/>
          </a:xfrm>
          <a:prstGeom prst="ellipse">
            <a:avLst/>
          </a:prstGeom>
          <a:solidFill>
            <a:schemeClr val="accent3">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P5</a:t>
            </a:r>
          </a:p>
        </p:txBody>
      </p:sp>
      <p:grpSp>
        <p:nvGrpSpPr>
          <p:cNvPr id="62" name="Group 118">
            <a:extLst>
              <a:ext uri="{FF2B5EF4-FFF2-40B4-BE49-F238E27FC236}">
                <a16:creationId xmlns:a16="http://schemas.microsoft.com/office/drawing/2014/main" id="{5F7C97B9-749A-EE4C-A3F4-8B797FDF34B1}"/>
              </a:ext>
            </a:extLst>
          </p:cNvPr>
          <p:cNvGrpSpPr>
            <a:grpSpLocks/>
          </p:cNvGrpSpPr>
          <p:nvPr/>
        </p:nvGrpSpPr>
        <p:grpSpPr bwMode="auto">
          <a:xfrm>
            <a:off x="4209351" y="1940080"/>
            <a:ext cx="473075" cy="228600"/>
            <a:chOff x="1287" y="2524"/>
            <a:chExt cx="260" cy="100"/>
          </a:xfrm>
        </p:grpSpPr>
        <p:sp>
          <p:nvSpPr>
            <p:cNvPr id="63" name="Rectangle 119">
              <a:extLst>
                <a:ext uri="{FF2B5EF4-FFF2-40B4-BE49-F238E27FC236}">
                  <a16:creationId xmlns:a16="http://schemas.microsoft.com/office/drawing/2014/main" id="{21C6E841-605C-154A-B6F7-D748409196D2}"/>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64" name="Rectangle 120">
              <a:extLst>
                <a:ext uri="{FF2B5EF4-FFF2-40B4-BE49-F238E27FC236}">
                  <a16:creationId xmlns:a16="http://schemas.microsoft.com/office/drawing/2014/main" id="{567F964D-7E6B-2641-9D52-AFDA69A228DE}"/>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65" name="Rectangle 121">
              <a:extLst>
                <a:ext uri="{FF2B5EF4-FFF2-40B4-BE49-F238E27FC236}">
                  <a16:creationId xmlns:a16="http://schemas.microsoft.com/office/drawing/2014/main" id="{807F0F0C-96E2-0643-AFBB-38E4F1010079}"/>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66" name="Rectangle 122">
              <a:extLst>
                <a:ext uri="{FF2B5EF4-FFF2-40B4-BE49-F238E27FC236}">
                  <a16:creationId xmlns:a16="http://schemas.microsoft.com/office/drawing/2014/main" id="{9D850460-08E0-6E48-BD98-4B8DE9E46C5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67" name="Group 123">
            <a:extLst>
              <a:ext uri="{FF2B5EF4-FFF2-40B4-BE49-F238E27FC236}">
                <a16:creationId xmlns:a16="http://schemas.microsoft.com/office/drawing/2014/main" id="{486CE8BD-5FF2-3D43-9881-6E5426242945}"/>
              </a:ext>
            </a:extLst>
          </p:cNvPr>
          <p:cNvGrpSpPr>
            <a:grpSpLocks/>
          </p:cNvGrpSpPr>
          <p:nvPr/>
        </p:nvGrpSpPr>
        <p:grpSpPr bwMode="auto">
          <a:xfrm>
            <a:off x="4880864" y="1944843"/>
            <a:ext cx="473075" cy="228600"/>
            <a:chOff x="1287" y="2524"/>
            <a:chExt cx="260" cy="100"/>
          </a:xfrm>
        </p:grpSpPr>
        <p:sp>
          <p:nvSpPr>
            <p:cNvPr id="68" name="Rectangle 124">
              <a:extLst>
                <a:ext uri="{FF2B5EF4-FFF2-40B4-BE49-F238E27FC236}">
                  <a16:creationId xmlns:a16="http://schemas.microsoft.com/office/drawing/2014/main" id="{B55473D5-07D2-ED48-AF46-BDC4E1D99F06}"/>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69" name="Rectangle 125">
              <a:extLst>
                <a:ext uri="{FF2B5EF4-FFF2-40B4-BE49-F238E27FC236}">
                  <a16:creationId xmlns:a16="http://schemas.microsoft.com/office/drawing/2014/main" id="{9590C939-03D3-1240-B457-CEAB0BC66E9C}"/>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0" name="Rectangle 126">
              <a:extLst>
                <a:ext uri="{FF2B5EF4-FFF2-40B4-BE49-F238E27FC236}">
                  <a16:creationId xmlns:a16="http://schemas.microsoft.com/office/drawing/2014/main" id="{B3D433FC-0FC7-9E4C-B035-353E72F2B724}"/>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1" name="Rectangle 127">
              <a:extLst>
                <a:ext uri="{FF2B5EF4-FFF2-40B4-BE49-F238E27FC236}">
                  <a16:creationId xmlns:a16="http://schemas.microsoft.com/office/drawing/2014/main" id="{43E71B3E-4694-2F43-B9B1-DBD3598E36E7}"/>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72" name="Line 133">
            <a:extLst>
              <a:ext uri="{FF2B5EF4-FFF2-40B4-BE49-F238E27FC236}">
                <a16:creationId xmlns:a16="http://schemas.microsoft.com/office/drawing/2014/main" id="{ABD7CD95-05DE-A94D-AA4C-6AE03B2D6F10}"/>
              </a:ext>
            </a:extLst>
          </p:cNvPr>
          <p:cNvSpPr>
            <a:spLocks noChangeShapeType="1"/>
          </p:cNvSpPr>
          <p:nvPr/>
        </p:nvSpPr>
        <p:spPr bwMode="auto">
          <a:xfrm>
            <a:off x="6671217" y="3235480"/>
            <a:ext cx="16383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73" name="Line 134">
            <a:extLst>
              <a:ext uri="{FF2B5EF4-FFF2-40B4-BE49-F238E27FC236}">
                <a16:creationId xmlns:a16="http://schemas.microsoft.com/office/drawing/2014/main" id="{4BD1FC27-140B-B94E-B9EF-4AFD879E5E9A}"/>
              </a:ext>
            </a:extLst>
          </p:cNvPr>
          <p:cNvSpPr>
            <a:spLocks noChangeShapeType="1"/>
          </p:cNvSpPr>
          <p:nvPr/>
        </p:nvSpPr>
        <p:spPr bwMode="auto">
          <a:xfrm>
            <a:off x="6661692" y="2940205"/>
            <a:ext cx="16383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74" name="Line 135">
            <a:extLst>
              <a:ext uri="{FF2B5EF4-FFF2-40B4-BE49-F238E27FC236}">
                <a16:creationId xmlns:a16="http://schemas.microsoft.com/office/drawing/2014/main" id="{77E715EE-5A1E-704A-96E9-BD020143E9E8}"/>
              </a:ext>
            </a:extLst>
          </p:cNvPr>
          <p:cNvSpPr>
            <a:spLocks noChangeShapeType="1"/>
          </p:cNvSpPr>
          <p:nvPr/>
        </p:nvSpPr>
        <p:spPr bwMode="auto">
          <a:xfrm>
            <a:off x="6661692" y="2644930"/>
            <a:ext cx="16383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75" name="Line 136">
            <a:extLst>
              <a:ext uri="{FF2B5EF4-FFF2-40B4-BE49-F238E27FC236}">
                <a16:creationId xmlns:a16="http://schemas.microsoft.com/office/drawing/2014/main" id="{03C61A16-F290-5E4A-9FB4-9654673FD779}"/>
              </a:ext>
            </a:extLst>
          </p:cNvPr>
          <p:cNvSpPr>
            <a:spLocks noChangeShapeType="1"/>
          </p:cNvSpPr>
          <p:nvPr/>
        </p:nvSpPr>
        <p:spPr bwMode="auto">
          <a:xfrm>
            <a:off x="6661692" y="2340130"/>
            <a:ext cx="16383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grpSp>
        <p:nvGrpSpPr>
          <p:cNvPr id="76" name="Group 128">
            <a:extLst>
              <a:ext uri="{FF2B5EF4-FFF2-40B4-BE49-F238E27FC236}">
                <a16:creationId xmlns:a16="http://schemas.microsoft.com/office/drawing/2014/main" id="{66E428EC-85A7-7748-850B-E1491F0FE4DE}"/>
              </a:ext>
            </a:extLst>
          </p:cNvPr>
          <p:cNvGrpSpPr>
            <a:grpSpLocks/>
          </p:cNvGrpSpPr>
          <p:nvPr/>
        </p:nvGrpSpPr>
        <p:grpSpPr bwMode="auto">
          <a:xfrm>
            <a:off x="6814093" y="2167093"/>
            <a:ext cx="473075" cy="228600"/>
            <a:chOff x="1287" y="2524"/>
            <a:chExt cx="260" cy="100"/>
          </a:xfrm>
        </p:grpSpPr>
        <p:sp>
          <p:nvSpPr>
            <p:cNvPr id="77" name="Rectangle 129">
              <a:extLst>
                <a:ext uri="{FF2B5EF4-FFF2-40B4-BE49-F238E27FC236}">
                  <a16:creationId xmlns:a16="http://schemas.microsoft.com/office/drawing/2014/main" id="{13284B12-0190-3246-9F69-EDF50CBC628F}"/>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8" name="Rectangle 130">
              <a:extLst>
                <a:ext uri="{FF2B5EF4-FFF2-40B4-BE49-F238E27FC236}">
                  <a16:creationId xmlns:a16="http://schemas.microsoft.com/office/drawing/2014/main" id="{65B2F54A-FD51-6548-B2B7-708E51EE9F30}"/>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9" name="Rectangle 131">
              <a:extLst>
                <a:ext uri="{FF2B5EF4-FFF2-40B4-BE49-F238E27FC236}">
                  <a16:creationId xmlns:a16="http://schemas.microsoft.com/office/drawing/2014/main" id="{4D9B6DBE-7E38-C54B-89B9-2F0C17F37C53}"/>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0" name="Rectangle 132">
              <a:extLst>
                <a:ext uri="{FF2B5EF4-FFF2-40B4-BE49-F238E27FC236}">
                  <a16:creationId xmlns:a16="http://schemas.microsoft.com/office/drawing/2014/main" id="{01E3875B-71E1-1A41-96D7-3A616DABF63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81" name="Group 137">
            <a:extLst>
              <a:ext uri="{FF2B5EF4-FFF2-40B4-BE49-F238E27FC236}">
                <a16:creationId xmlns:a16="http://schemas.microsoft.com/office/drawing/2014/main" id="{B272BDEA-6426-584C-B778-A784EAF6DA05}"/>
              </a:ext>
            </a:extLst>
          </p:cNvPr>
          <p:cNvGrpSpPr>
            <a:grpSpLocks/>
          </p:cNvGrpSpPr>
          <p:nvPr/>
        </p:nvGrpSpPr>
        <p:grpSpPr bwMode="auto">
          <a:xfrm>
            <a:off x="7609431" y="2157568"/>
            <a:ext cx="473075" cy="228600"/>
            <a:chOff x="1287" y="2524"/>
            <a:chExt cx="260" cy="100"/>
          </a:xfrm>
        </p:grpSpPr>
        <p:sp>
          <p:nvSpPr>
            <p:cNvPr id="82" name="Rectangle 138">
              <a:extLst>
                <a:ext uri="{FF2B5EF4-FFF2-40B4-BE49-F238E27FC236}">
                  <a16:creationId xmlns:a16="http://schemas.microsoft.com/office/drawing/2014/main" id="{6C7DA622-ADCC-014E-B1E9-A2BF9C15D5C9}"/>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3" name="Rectangle 139">
              <a:extLst>
                <a:ext uri="{FF2B5EF4-FFF2-40B4-BE49-F238E27FC236}">
                  <a16:creationId xmlns:a16="http://schemas.microsoft.com/office/drawing/2014/main" id="{0354A2BF-0A4A-784A-ABBE-1A4015C28775}"/>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4" name="Rectangle 140">
              <a:extLst>
                <a:ext uri="{FF2B5EF4-FFF2-40B4-BE49-F238E27FC236}">
                  <a16:creationId xmlns:a16="http://schemas.microsoft.com/office/drawing/2014/main" id="{499C3366-DC47-6445-933E-3AD59D381B49}"/>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5" name="Rectangle 141">
              <a:extLst>
                <a:ext uri="{FF2B5EF4-FFF2-40B4-BE49-F238E27FC236}">
                  <a16:creationId xmlns:a16="http://schemas.microsoft.com/office/drawing/2014/main" id="{778A4380-7CDF-AC4F-9AFD-3E77B89056A7}"/>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86" name="Oval 143">
            <a:extLst>
              <a:ext uri="{FF2B5EF4-FFF2-40B4-BE49-F238E27FC236}">
                <a16:creationId xmlns:a16="http://schemas.microsoft.com/office/drawing/2014/main" id="{34121BF1-C0C5-7C45-BF62-045B6146D3EC}"/>
              </a:ext>
            </a:extLst>
          </p:cNvPr>
          <p:cNvSpPr>
            <a:spLocks noChangeArrowheads="1"/>
          </p:cNvSpPr>
          <p:nvPr/>
        </p:nvSpPr>
        <p:spPr bwMode="auto">
          <a:xfrm>
            <a:off x="7550692" y="1824193"/>
            <a:ext cx="598488" cy="304800"/>
          </a:xfrm>
          <a:prstGeom prst="ellipse">
            <a:avLst/>
          </a:prstGeom>
          <a:solidFill>
            <a:schemeClr val="accent3">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sp>
        <p:nvSpPr>
          <p:cNvPr id="87" name="Freeform 144">
            <a:extLst>
              <a:ext uri="{FF2B5EF4-FFF2-40B4-BE49-F238E27FC236}">
                <a16:creationId xmlns:a16="http://schemas.microsoft.com/office/drawing/2014/main" id="{344DCBFA-2373-CB49-82D8-34293773A658}"/>
              </a:ext>
            </a:extLst>
          </p:cNvPr>
          <p:cNvSpPr>
            <a:spLocks/>
          </p:cNvSpPr>
          <p:nvPr/>
        </p:nvSpPr>
        <p:spPr bwMode="auto">
          <a:xfrm>
            <a:off x="1445514" y="2027395"/>
            <a:ext cx="2695575" cy="2244719"/>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chemeClr val="accent3">
                <a:lumMod val="50000"/>
              </a:schemeClr>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Freeform 145">
            <a:extLst>
              <a:ext uri="{FF2B5EF4-FFF2-40B4-BE49-F238E27FC236}">
                <a16:creationId xmlns:a16="http://schemas.microsoft.com/office/drawing/2014/main" id="{1FEB007D-E8AD-1242-B7BB-8C59744BB169}"/>
              </a:ext>
            </a:extLst>
          </p:cNvPr>
          <p:cNvSpPr>
            <a:spLocks/>
          </p:cNvSpPr>
          <p:nvPr/>
        </p:nvSpPr>
        <p:spPr bwMode="auto">
          <a:xfrm>
            <a:off x="4431601" y="2059145"/>
            <a:ext cx="3432734" cy="2780484"/>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chemeClr val="accent3">
                <a:lumMod val="50000"/>
              </a:schemeClr>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Freeform 146">
            <a:extLst>
              <a:ext uri="{FF2B5EF4-FFF2-40B4-BE49-F238E27FC236}">
                <a16:creationId xmlns:a16="http://schemas.microsoft.com/office/drawing/2014/main" id="{5FA2303D-C544-1F41-BBD6-431C57CF2E93}"/>
              </a:ext>
            </a:extLst>
          </p:cNvPr>
          <p:cNvSpPr>
            <a:spLocks/>
          </p:cNvSpPr>
          <p:nvPr/>
        </p:nvSpPr>
        <p:spPr bwMode="auto">
          <a:xfrm>
            <a:off x="5090414" y="2048030"/>
            <a:ext cx="1946833" cy="2208306"/>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chemeClr val="accent3">
                <a:lumMod val="50000"/>
              </a:schemeClr>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90" name="Group 147">
            <a:extLst>
              <a:ext uri="{FF2B5EF4-FFF2-40B4-BE49-F238E27FC236}">
                <a16:creationId xmlns:a16="http://schemas.microsoft.com/office/drawing/2014/main" id="{806C4BE6-3BE4-824E-A4ED-3B704BF46D9B}"/>
              </a:ext>
            </a:extLst>
          </p:cNvPr>
          <p:cNvGrpSpPr>
            <a:grpSpLocks/>
          </p:cNvGrpSpPr>
          <p:nvPr/>
        </p:nvGrpSpPr>
        <p:grpSpPr bwMode="auto">
          <a:xfrm>
            <a:off x="5168394" y="3569569"/>
            <a:ext cx="1890713" cy="604837"/>
            <a:chOff x="2813" y="3750"/>
            <a:chExt cx="1191" cy="381"/>
          </a:xfrm>
        </p:grpSpPr>
        <p:sp>
          <p:nvSpPr>
            <p:cNvPr id="91" name="Rectangle 148">
              <a:extLst>
                <a:ext uri="{FF2B5EF4-FFF2-40B4-BE49-F238E27FC236}">
                  <a16:creationId xmlns:a16="http://schemas.microsoft.com/office/drawing/2014/main" id="{882E55B5-AC7E-0C4A-925F-41D50A46A926}"/>
                </a:ext>
              </a:extLst>
            </p:cNvPr>
            <p:cNvSpPr>
              <a:spLocks noChangeArrowheads="1"/>
            </p:cNvSpPr>
            <p:nvPr/>
          </p:nvSpPr>
          <p:spPr bwMode="auto">
            <a:xfrm>
              <a:off x="2908"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2" name="Line 149">
              <a:extLst>
                <a:ext uri="{FF2B5EF4-FFF2-40B4-BE49-F238E27FC236}">
                  <a16:creationId xmlns:a16="http://schemas.microsoft.com/office/drawing/2014/main" id="{A4DBE6D6-0ED6-684E-B6EC-1B1A792048F1}"/>
                </a:ext>
              </a:extLst>
            </p:cNvPr>
            <p:cNvSpPr>
              <a:spLocks noChangeShapeType="1"/>
            </p:cNvSpPr>
            <p:nvPr/>
          </p:nvSpPr>
          <p:spPr bwMode="auto">
            <a:xfrm flipV="1">
              <a:off x="2818"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93" name="Text Box 150">
              <a:extLst>
                <a:ext uri="{FF2B5EF4-FFF2-40B4-BE49-F238E27FC236}">
                  <a16:creationId xmlns:a16="http://schemas.microsoft.com/office/drawing/2014/main" id="{465E9D46-E910-474B-9DD9-1D01CA853287}"/>
                </a:ext>
              </a:extLst>
            </p:cNvPr>
            <p:cNvSpPr txBox="1">
              <a:spLocks noChangeArrowheads="1"/>
            </p:cNvSpPr>
            <p:nvPr/>
          </p:nvSpPr>
          <p:spPr bwMode="auto">
            <a:xfrm>
              <a:off x="2813" y="3875"/>
              <a:ext cx="1191" cy="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200" dirty="0"/>
                <a:t>source IP,   port: C, 5775</a:t>
              </a:r>
            </a:p>
            <a:p>
              <a:pPr algn="l">
                <a:lnSpc>
                  <a:spcPct val="85000"/>
                </a:lnSpc>
                <a:defRPr/>
              </a:pPr>
              <a:r>
                <a:rPr lang="en-US" sz="1200" dirty="0" err="1"/>
                <a:t>dest</a:t>
              </a:r>
              <a:r>
                <a:rPr lang="en-US" sz="1200" dirty="0"/>
                <a:t> IP,      port: B, </a:t>
              </a:r>
              <a:r>
                <a:rPr lang="en-US" sz="1200" b="1" dirty="0"/>
                <a:t>80</a:t>
              </a:r>
            </a:p>
          </p:txBody>
        </p:sp>
      </p:grpSp>
      <p:sp>
        <p:nvSpPr>
          <p:cNvPr id="95" name="Rectangle 152">
            <a:extLst>
              <a:ext uri="{FF2B5EF4-FFF2-40B4-BE49-F238E27FC236}">
                <a16:creationId xmlns:a16="http://schemas.microsoft.com/office/drawing/2014/main" id="{D15F9DEF-BCC8-CC49-90F1-ACCEC5DF8A4D}"/>
              </a:ext>
            </a:extLst>
          </p:cNvPr>
          <p:cNvSpPr>
            <a:spLocks noChangeArrowheads="1"/>
          </p:cNvSpPr>
          <p:nvPr/>
        </p:nvSpPr>
        <p:spPr bwMode="auto">
          <a:xfrm>
            <a:off x="4973659" y="4356634"/>
            <a:ext cx="1076325" cy="2190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6" name="Line 153">
            <a:extLst>
              <a:ext uri="{FF2B5EF4-FFF2-40B4-BE49-F238E27FC236}">
                <a16:creationId xmlns:a16="http://schemas.microsoft.com/office/drawing/2014/main" id="{C1F01759-B1E8-8E46-9E4A-19E322A6773E}"/>
              </a:ext>
            </a:extLst>
          </p:cNvPr>
          <p:cNvSpPr>
            <a:spLocks noChangeShapeType="1"/>
          </p:cNvSpPr>
          <p:nvPr/>
        </p:nvSpPr>
        <p:spPr bwMode="auto">
          <a:xfrm flipV="1">
            <a:off x="4786334" y="4494747"/>
            <a:ext cx="277813"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97" name="Text Box 154">
            <a:extLst>
              <a:ext uri="{FF2B5EF4-FFF2-40B4-BE49-F238E27FC236}">
                <a16:creationId xmlns:a16="http://schemas.microsoft.com/office/drawing/2014/main" id="{46EA6058-E5FE-0941-A27B-B834AE0805F4}"/>
              </a:ext>
            </a:extLst>
          </p:cNvPr>
          <p:cNvSpPr txBox="1">
            <a:spLocks noChangeArrowheads="1"/>
          </p:cNvSpPr>
          <p:nvPr/>
        </p:nvSpPr>
        <p:spPr bwMode="auto">
          <a:xfrm>
            <a:off x="6063830" y="4317033"/>
            <a:ext cx="184308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200" dirty="0"/>
              <a:t>source IP,   port: C,9157</a:t>
            </a:r>
          </a:p>
          <a:p>
            <a:pPr algn="l">
              <a:lnSpc>
                <a:spcPct val="85000"/>
              </a:lnSpc>
              <a:defRPr/>
            </a:pPr>
            <a:r>
              <a:rPr lang="en-US" sz="1200" dirty="0" err="1"/>
              <a:t>dest</a:t>
            </a:r>
            <a:r>
              <a:rPr lang="en-US" sz="1200" dirty="0"/>
              <a:t> IP,      port: B,</a:t>
            </a:r>
            <a:r>
              <a:rPr lang="en-US" sz="1200" b="1" dirty="0"/>
              <a:t>80</a:t>
            </a:r>
          </a:p>
        </p:txBody>
      </p:sp>
      <p:sp>
        <p:nvSpPr>
          <p:cNvPr id="98" name="Line 156">
            <a:extLst>
              <a:ext uri="{FF2B5EF4-FFF2-40B4-BE49-F238E27FC236}">
                <a16:creationId xmlns:a16="http://schemas.microsoft.com/office/drawing/2014/main" id="{29EEE31E-750E-654C-B2D5-61293D3905DC}"/>
              </a:ext>
            </a:extLst>
          </p:cNvPr>
          <p:cNvSpPr>
            <a:spLocks noChangeShapeType="1"/>
          </p:cNvSpPr>
          <p:nvPr/>
        </p:nvSpPr>
        <p:spPr bwMode="auto">
          <a:xfrm>
            <a:off x="2196388" y="4759360"/>
            <a:ext cx="285750"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99" name="Line 157">
            <a:extLst>
              <a:ext uri="{FF2B5EF4-FFF2-40B4-BE49-F238E27FC236}">
                <a16:creationId xmlns:a16="http://schemas.microsoft.com/office/drawing/2014/main" id="{ECDD43A1-9964-D345-9DF8-AFBD5CC7A088}"/>
              </a:ext>
            </a:extLst>
          </p:cNvPr>
          <p:cNvSpPr>
            <a:spLocks noChangeShapeType="1"/>
          </p:cNvSpPr>
          <p:nvPr/>
        </p:nvSpPr>
        <p:spPr bwMode="auto">
          <a:xfrm>
            <a:off x="6536280" y="4174406"/>
            <a:ext cx="285750"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100" name="Line 158">
            <a:extLst>
              <a:ext uri="{FF2B5EF4-FFF2-40B4-BE49-F238E27FC236}">
                <a16:creationId xmlns:a16="http://schemas.microsoft.com/office/drawing/2014/main" id="{BFF69880-3184-DA4E-AC98-262094547116}"/>
              </a:ext>
            </a:extLst>
          </p:cNvPr>
          <p:cNvSpPr>
            <a:spLocks noChangeShapeType="1"/>
          </p:cNvSpPr>
          <p:nvPr/>
        </p:nvSpPr>
        <p:spPr bwMode="auto">
          <a:xfrm>
            <a:off x="7407817" y="4723163"/>
            <a:ext cx="285750"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101" name="Text Box 160">
            <a:extLst>
              <a:ext uri="{FF2B5EF4-FFF2-40B4-BE49-F238E27FC236}">
                <a16:creationId xmlns:a16="http://schemas.microsoft.com/office/drawing/2014/main" id="{420547BC-7D8B-A341-B5DA-998598A54770}"/>
              </a:ext>
            </a:extLst>
          </p:cNvPr>
          <p:cNvSpPr txBox="1">
            <a:spLocks noChangeArrowheads="1"/>
          </p:cNvSpPr>
          <p:nvPr/>
        </p:nvSpPr>
        <p:spPr bwMode="auto">
          <a:xfrm flipH="1">
            <a:off x="3426331" y="1013309"/>
            <a:ext cx="1815710" cy="264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400" dirty="0">
                <a:latin typeface="Gill Sans MT" charset="0"/>
              </a:rPr>
              <a:t>server: IP address B</a:t>
            </a:r>
          </a:p>
        </p:txBody>
      </p:sp>
      <p:grpSp>
        <p:nvGrpSpPr>
          <p:cNvPr id="102" name="Group 161">
            <a:extLst>
              <a:ext uri="{FF2B5EF4-FFF2-40B4-BE49-F238E27FC236}">
                <a16:creationId xmlns:a16="http://schemas.microsoft.com/office/drawing/2014/main" id="{5605964E-380D-C54F-8053-97CA8F28875B}"/>
              </a:ext>
            </a:extLst>
          </p:cNvPr>
          <p:cNvGrpSpPr>
            <a:grpSpLocks/>
          </p:cNvGrpSpPr>
          <p:nvPr/>
        </p:nvGrpSpPr>
        <p:grpSpPr bwMode="auto">
          <a:xfrm>
            <a:off x="2772664" y="2779868"/>
            <a:ext cx="358775" cy="704850"/>
            <a:chOff x="4140" y="429"/>
            <a:chExt cx="1425" cy="2396"/>
          </a:xfrm>
        </p:grpSpPr>
        <p:sp>
          <p:nvSpPr>
            <p:cNvPr id="103" name="Freeform 162">
              <a:extLst>
                <a:ext uri="{FF2B5EF4-FFF2-40B4-BE49-F238E27FC236}">
                  <a16:creationId xmlns:a16="http://schemas.microsoft.com/office/drawing/2014/main" id="{605FAE94-F488-A445-90CF-71C19207F455}"/>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Rectangle 163">
              <a:extLst>
                <a:ext uri="{FF2B5EF4-FFF2-40B4-BE49-F238E27FC236}">
                  <a16:creationId xmlns:a16="http://schemas.microsoft.com/office/drawing/2014/main" id="{05ACE2F1-6241-2E45-B1A7-D6BD34B3EAF3}"/>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5" name="Freeform 164">
              <a:extLst>
                <a:ext uri="{FF2B5EF4-FFF2-40B4-BE49-F238E27FC236}">
                  <a16:creationId xmlns:a16="http://schemas.microsoft.com/office/drawing/2014/main" id="{A5B76CB6-9DE1-0849-A196-CBD9608F4790}"/>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165">
              <a:extLst>
                <a:ext uri="{FF2B5EF4-FFF2-40B4-BE49-F238E27FC236}">
                  <a16:creationId xmlns:a16="http://schemas.microsoft.com/office/drawing/2014/main" id="{5497C034-374A-4348-9A53-B0F5A68FF186}"/>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Rectangle 166">
              <a:extLst>
                <a:ext uri="{FF2B5EF4-FFF2-40B4-BE49-F238E27FC236}">
                  <a16:creationId xmlns:a16="http://schemas.microsoft.com/office/drawing/2014/main" id="{3A3C1E08-A294-434F-B4CE-DFEF5F6FF5B6}"/>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8" name="Group 167">
              <a:extLst>
                <a:ext uri="{FF2B5EF4-FFF2-40B4-BE49-F238E27FC236}">
                  <a16:creationId xmlns:a16="http://schemas.microsoft.com/office/drawing/2014/main" id="{12E38B46-E585-AC4B-9A10-195391C0EB0C}"/>
                </a:ext>
              </a:extLst>
            </p:cNvPr>
            <p:cNvGrpSpPr>
              <a:grpSpLocks/>
            </p:cNvGrpSpPr>
            <p:nvPr/>
          </p:nvGrpSpPr>
          <p:grpSpPr bwMode="auto">
            <a:xfrm>
              <a:off x="4749" y="668"/>
              <a:ext cx="581" cy="145"/>
              <a:chOff x="614" y="2568"/>
              <a:chExt cx="725" cy="139"/>
            </a:xfrm>
          </p:grpSpPr>
          <p:sp>
            <p:nvSpPr>
              <p:cNvPr id="133" name="AutoShape 168">
                <a:extLst>
                  <a:ext uri="{FF2B5EF4-FFF2-40B4-BE49-F238E27FC236}">
                    <a16:creationId xmlns:a16="http://schemas.microsoft.com/office/drawing/2014/main" id="{4BADD1C1-C1AA-A14C-9E21-5391798F990B}"/>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4" name="AutoShape 169">
                <a:extLst>
                  <a:ext uri="{FF2B5EF4-FFF2-40B4-BE49-F238E27FC236}">
                    <a16:creationId xmlns:a16="http://schemas.microsoft.com/office/drawing/2014/main" id="{9B8F4AF9-3806-7F41-A70A-EC07EE2EF395}"/>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09" name="Rectangle 170">
              <a:extLst>
                <a:ext uri="{FF2B5EF4-FFF2-40B4-BE49-F238E27FC236}">
                  <a16:creationId xmlns:a16="http://schemas.microsoft.com/office/drawing/2014/main" id="{D8643C87-014F-114E-B370-8DA524D4DEAD}"/>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0" name="Group 171">
              <a:extLst>
                <a:ext uri="{FF2B5EF4-FFF2-40B4-BE49-F238E27FC236}">
                  <a16:creationId xmlns:a16="http://schemas.microsoft.com/office/drawing/2014/main" id="{6F88F9D4-FCFF-9949-B208-C3074A082195}"/>
                </a:ext>
              </a:extLst>
            </p:cNvPr>
            <p:cNvGrpSpPr>
              <a:grpSpLocks/>
            </p:cNvGrpSpPr>
            <p:nvPr/>
          </p:nvGrpSpPr>
          <p:grpSpPr bwMode="auto">
            <a:xfrm>
              <a:off x="4747" y="994"/>
              <a:ext cx="581" cy="134"/>
              <a:chOff x="614" y="2568"/>
              <a:chExt cx="725" cy="139"/>
            </a:xfrm>
          </p:grpSpPr>
          <p:sp>
            <p:nvSpPr>
              <p:cNvPr id="131" name="AutoShape 172">
                <a:extLst>
                  <a:ext uri="{FF2B5EF4-FFF2-40B4-BE49-F238E27FC236}">
                    <a16:creationId xmlns:a16="http://schemas.microsoft.com/office/drawing/2014/main" id="{6B16CDDE-D5D9-6C46-99F7-4FAB036F4413}"/>
                  </a:ext>
                </a:extLst>
              </p:cNvPr>
              <p:cNvSpPr>
                <a:spLocks noChangeArrowheads="1"/>
              </p:cNvSpPr>
              <p:nvPr/>
            </p:nvSpPr>
            <p:spPr bwMode="auto">
              <a:xfrm>
                <a:off x="612" y="2570"/>
                <a:ext cx="724" cy="14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2" name="AutoShape 173">
                <a:extLst>
                  <a:ext uri="{FF2B5EF4-FFF2-40B4-BE49-F238E27FC236}">
                    <a16:creationId xmlns:a16="http://schemas.microsoft.com/office/drawing/2014/main" id="{6216C33A-4FE3-B745-B8C3-B726CBFB627C}"/>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1" name="Rectangle 174">
              <a:extLst>
                <a:ext uri="{FF2B5EF4-FFF2-40B4-BE49-F238E27FC236}">
                  <a16:creationId xmlns:a16="http://schemas.microsoft.com/office/drawing/2014/main" id="{1FDB192F-CB7D-A24C-BC40-2A1D9443268E}"/>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2" name="Rectangle 175">
              <a:extLst>
                <a:ext uri="{FF2B5EF4-FFF2-40B4-BE49-F238E27FC236}">
                  <a16:creationId xmlns:a16="http://schemas.microsoft.com/office/drawing/2014/main" id="{485682A4-9367-4144-B8BC-A63E29134E87}"/>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3" name="Group 176">
              <a:extLst>
                <a:ext uri="{FF2B5EF4-FFF2-40B4-BE49-F238E27FC236}">
                  <a16:creationId xmlns:a16="http://schemas.microsoft.com/office/drawing/2014/main" id="{BD7D8658-ADD7-8A43-9A91-6200EB355DE6}"/>
                </a:ext>
              </a:extLst>
            </p:cNvPr>
            <p:cNvGrpSpPr>
              <a:grpSpLocks/>
            </p:cNvGrpSpPr>
            <p:nvPr/>
          </p:nvGrpSpPr>
          <p:grpSpPr bwMode="auto">
            <a:xfrm>
              <a:off x="4735" y="1627"/>
              <a:ext cx="582" cy="151"/>
              <a:chOff x="614" y="2568"/>
              <a:chExt cx="725" cy="139"/>
            </a:xfrm>
          </p:grpSpPr>
          <p:sp>
            <p:nvSpPr>
              <p:cNvPr id="129" name="AutoShape 177">
                <a:extLst>
                  <a:ext uri="{FF2B5EF4-FFF2-40B4-BE49-F238E27FC236}">
                    <a16:creationId xmlns:a16="http://schemas.microsoft.com/office/drawing/2014/main" id="{1B5504DA-D58C-984C-B230-24F0D4D613C3}"/>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0" name="AutoShape 178">
                <a:extLst>
                  <a:ext uri="{FF2B5EF4-FFF2-40B4-BE49-F238E27FC236}">
                    <a16:creationId xmlns:a16="http://schemas.microsoft.com/office/drawing/2014/main" id="{3A0DCF1D-FA38-9D43-851A-5830B10DDD7C}"/>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4" name="Freeform 179">
              <a:extLst>
                <a:ext uri="{FF2B5EF4-FFF2-40B4-BE49-F238E27FC236}">
                  <a16:creationId xmlns:a16="http://schemas.microsoft.com/office/drawing/2014/main" id="{5F38E12C-5DDB-B142-A2A5-1E2C428CB689}"/>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5" name="Group 180">
              <a:extLst>
                <a:ext uri="{FF2B5EF4-FFF2-40B4-BE49-F238E27FC236}">
                  <a16:creationId xmlns:a16="http://schemas.microsoft.com/office/drawing/2014/main" id="{D2A47605-3034-6746-8CDD-CFDC169D6B36}"/>
                </a:ext>
              </a:extLst>
            </p:cNvPr>
            <p:cNvGrpSpPr>
              <a:grpSpLocks/>
            </p:cNvGrpSpPr>
            <p:nvPr/>
          </p:nvGrpSpPr>
          <p:grpSpPr bwMode="auto">
            <a:xfrm>
              <a:off x="4739" y="1327"/>
              <a:ext cx="582" cy="139"/>
              <a:chOff x="614" y="2568"/>
              <a:chExt cx="725" cy="139"/>
            </a:xfrm>
          </p:grpSpPr>
          <p:sp>
            <p:nvSpPr>
              <p:cNvPr id="127" name="AutoShape 181">
                <a:extLst>
                  <a:ext uri="{FF2B5EF4-FFF2-40B4-BE49-F238E27FC236}">
                    <a16:creationId xmlns:a16="http://schemas.microsoft.com/office/drawing/2014/main" id="{C0FC5CC1-CF76-6D48-AA40-0281EB48E097}"/>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8" name="AutoShape 182">
                <a:extLst>
                  <a:ext uri="{FF2B5EF4-FFF2-40B4-BE49-F238E27FC236}">
                    <a16:creationId xmlns:a16="http://schemas.microsoft.com/office/drawing/2014/main" id="{3806EA05-C2A4-134A-A15A-A3CC65BF75B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6" name="Rectangle 183">
              <a:extLst>
                <a:ext uri="{FF2B5EF4-FFF2-40B4-BE49-F238E27FC236}">
                  <a16:creationId xmlns:a16="http://schemas.microsoft.com/office/drawing/2014/main" id="{A201496C-902B-A049-9F21-E1A5A255B63F}"/>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7" name="Freeform 184">
              <a:extLst>
                <a:ext uri="{FF2B5EF4-FFF2-40B4-BE49-F238E27FC236}">
                  <a16:creationId xmlns:a16="http://schemas.microsoft.com/office/drawing/2014/main" id="{0414540E-86EB-6441-96B4-FFDE9C5471ED}"/>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Freeform 185">
              <a:extLst>
                <a:ext uri="{FF2B5EF4-FFF2-40B4-BE49-F238E27FC236}">
                  <a16:creationId xmlns:a16="http://schemas.microsoft.com/office/drawing/2014/main" id="{BADF3314-32E5-DF4F-9D46-3C8C5EE902E1}"/>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Oval 186">
              <a:extLst>
                <a:ext uri="{FF2B5EF4-FFF2-40B4-BE49-F238E27FC236}">
                  <a16:creationId xmlns:a16="http://schemas.microsoft.com/office/drawing/2014/main" id="{1CC48792-19FF-E54D-A522-439AA042986A}"/>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0" name="Freeform 187">
              <a:extLst>
                <a:ext uri="{FF2B5EF4-FFF2-40B4-BE49-F238E27FC236}">
                  <a16:creationId xmlns:a16="http://schemas.microsoft.com/office/drawing/2014/main" id="{F3D0D1B9-4BBB-5C47-8E85-BF89AEFF792F}"/>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AutoShape 188">
              <a:extLst>
                <a:ext uri="{FF2B5EF4-FFF2-40B4-BE49-F238E27FC236}">
                  <a16:creationId xmlns:a16="http://schemas.microsoft.com/office/drawing/2014/main" id="{DF72C21E-F3C6-724B-8614-119FC7A0497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2" name="AutoShape 189">
              <a:extLst>
                <a:ext uri="{FF2B5EF4-FFF2-40B4-BE49-F238E27FC236}">
                  <a16:creationId xmlns:a16="http://schemas.microsoft.com/office/drawing/2014/main" id="{8B64A3A5-9596-EE48-8D1D-30A2C8600926}"/>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3" name="Oval 190">
              <a:extLst>
                <a:ext uri="{FF2B5EF4-FFF2-40B4-BE49-F238E27FC236}">
                  <a16:creationId xmlns:a16="http://schemas.microsoft.com/office/drawing/2014/main" id="{A0C69382-5661-8B42-AEF4-999A2423218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4" name="Oval 191">
              <a:extLst>
                <a:ext uri="{FF2B5EF4-FFF2-40B4-BE49-F238E27FC236}">
                  <a16:creationId xmlns:a16="http://schemas.microsoft.com/office/drawing/2014/main" id="{BB10C6B7-96DD-984D-9C72-BF38CCFA79A0}"/>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125" name="Oval 192">
              <a:extLst>
                <a:ext uri="{FF2B5EF4-FFF2-40B4-BE49-F238E27FC236}">
                  <a16:creationId xmlns:a16="http://schemas.microsoft.com/office/drawing/2014/main" id="{EBB98550-8AB4-DC4E-A267-82D82429B85C}"/>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6" name="Rectangle 193">
              <a:extLst>
                <a:ext uri="{FF2B5EF4-FFF2-40B4-BE49-F238E27FC236}">
                  <a16:creationId xmlns:a16="http://schemas.microsoft.com/office/drawing/2014/main" id="{75E29351-B1E8-5B46-9E81-44CBCC4F011F}"/>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135" name="Group 194">
            <a:extLst>
              <a:ext uri="{FF2B5EF4-FFF2-40B4-BE49-F238E27FC236}">
                <a16:creationId xmlns:a16="http://schemas.microsoft.com/office/drawing/2014/main" id="{5740CA6A-9E80-F644-9F1A-F0491CF31C87}"/>
              </a:ext>
            </a:extLst>
          </p:cNvPr>
          <p:cNvGrpSpPr>
            <a:grpSpLocks/>
          </p:cNvGrpSpPr>
          <p:nvPr/>
        </p:nvGrpSpPr>
        <p:grpSpPr bwMode="auto">
          <a:xfrm>
            <a:off x="-92775" y="3200556"/>
            <a:ext cx="711200" cy="669925"/>
            <a:chOff x="-44" y="1473"/>
            <a:chExt cx="981" cy="1105"/>
          </a:xfrm>
        </p:grpSpPr>
        <p:pic>
          <p:nvPicPr>
            <p:cNvPr id="136" name="Picture 195" descr="desktop_computer_stylized_medium">
              <a:extLst>
                <a:ext uri="{FF2B5EF4-FFF2-40B4-BE49-F238E27FC236}">
                  <a16:creationId xmlns:a16="http://schemas.microsoft.com/office/drawing/2014/main" id="{E6B97127-0BFF-A14F-BA69-9237D3110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Freeform 196">
              <a:extLst>
                <a:ext uri="{FF2B5EF4-FFF2-40B4-BE49-F238E27FC236}">
                  <a16:creationId xmlns:a16="http://schemas.microsoft.com/office/drawing/2014/main" id="{78EB18ED-FEC8-E942-9654-06D265721442}"/>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38" name="Group 197">
            <a:extLst>
              <a:ext uri="{FF2B5EF4-FFF2-40B4-BE49-F238E27FC236}">
                <a16:creationId xmlns:a16="http://schemas.microsoft.com/office/drawing/2014/main" id="{1952461A-0AE6-0042-89F0-395C6B9705AB}"/>
              </a:ext>
            </a:extLst>
          </p:cNvPr>
          <p:cNvGrpSpPr>
            <a:grpSpLocks/>
          </p:cNvGrpSpPr>
          <p:nvPr/>
        </p:nvGrpSpPr>
        <p:grpSpPr bwMode="auto">
          <a:xfrm flipH="1">
            <a:off x="8566692" y="3116419"/>
            <a:ext cx="711200" cy="669925"/>
            <a:chOff x="-44" y="1473"/>
            <a:chExt cx="981" cy="1105"/>
          </a:xfrm>
        </p:grpSpPr>
        <p:pic>
          <p:nvPicPr>
            <p:cNvPr id="139" name="Picture 198" descr="desktop_computer_stylized_medium">
              <a:extLst>
                <a:ext uri="{FF2B5EF4-FFF2-40B4-BE49-F238E27FC236}">
                  <a16:creationId xmlns:a16="http://schemas.microsoft.com/office/drawing/2014/main" id="{837C85AF-AF70-994E-8AD5-DB21ECC6D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Freeform 199">
              <a:extLst>
                <a:ext uri="{FF2B5EF4-FFF2-40B4-BE49-F238E27FC236}">
                  <a16:creationId xmlns:a16="http://schemas.microsoft.com/office/drawing/2014/main" id="{7152C760-92EF-0848-A1D8-5B312242710F}"/>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1" name="Text Box 155">
            <a:extLst>
              <a:ext uri="{FF2B5EF4-FFF2-40B4-BE49-F238E27FC236}">
                <a16:creationId xmlns:a16="http://schemas.microsoft.com/office/drawing/2014/main" id="{B87405AF-5AC5-ED4C-8821-79C35CB2CF33}"/>
              </a:ext>
            </a:extLst>
          </p:cNvPr>
          <p:cNvSpPr txBox="1">
            <a:spLocks noChangeArrowheads="1"/>
          </p:cNvSpPr>
          <p:nvPr/>
        </p:nvSpPr>
        <p:spPr bwMode="auto">
          <a:xfrm>
            <a:off x="1988050" y="661873"/>
            <a:ext cx="71350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b="1" dirty="0">
                <a:solidFill>
                  <a:schemeClr val="bg1"/>
                </a:solidFill>
                <a:latin typeface="Calibri" panose="020F0502020204030204" pitchFamily="34" charset="0"/>
                <a:cs typeface="Calibri" panose="020F0502020204030204" pitchFamily="34" charset="0"/>
              </a:rPr>
              <a:t>three segments, all destined to (</a:t>
            </a:r>
            <a:r>
              <a:rPr lang="en-US" sz="1400" b="1" dirty="0" err="1">
                <a:solidFill>
                  <a:schemeClr val="bg1"/>
                </a:solidFill>
                <a:latin typeface="Calibri" panose="020F0502020204030204" pitchFamily="34" charset="0"/>
                <a:cs typeface="Calibri" panose="020F0502020204030204" pitchFamily="34" charset="0"/>
              </a:rPr>
              <a:t>addr</a:t>
            </a:r>
            <a:r>
              <a:rPr lang="en-US" sz="1400" b="1" dirty="0">
                <a:solidFill>
                  <a:schemeClr val="bg1"/>
                </a:solidFill>
                <a:latin typeface="Calibri" panose="020F0502020204030204" pitchFamily="34" charset="0"/>
                <a:cs typeface="Calibri" panose="020F0502020204030204" pitchFamily="34" charset="0"/>
              </a:rPr>
              <a:t>: B, </a:t>
            </a:r>
            <a:r>
              <a:rPr lang="en-US" sz="1400" b="1" dirty="0" err="1">
                <a:solidFill>
                  <a:schemeClr val="bg1"/>
                </a:solidFill>
                <a:latin typeface="Calibri" panose="020F0502020204030204" pitchFamily="34" charset="0"/>
                <a:cs typeface="Calibri" panose="020F0502020204030204" pitchFamily="34" charset="0"/>
              </a:rPr>
              <a:t>dest</a:t>
            </a:r>
            <a:r>
              <a:rPr lang="en-US" sz="1400" b="1" dirty="0">
                <a:solidFill>
                  <a:schemeClr val="bg1"/>
                </a:solidFill>
                <a:latin typeface="Calibri" panose="020F0502020204030204" pitchFamily="34" charset="0"/>
                <a:cs typeface="Calibri" panose="020F0502020204030204" pitchFamily="34" charset="0"/>
              </a:rPr>
              <a:t> port: 80) are demultiplexed to </a:t>
            </a:r>
            <a:r>
              <a:rPr lang="en-US" sz="1400" b="1" i="1" dirty="0">
                <a:solidFill>
                  <a:schemeClr val="bg1"/>
                </a:solidFill>
                <a:latin typeface="Calibri" panose="020F0502020204030204" pitchFamily="34" charset="0"/>
                <a:cs typeface="Calibri" panose="020F0502020204030204" pitchFamily="34" charset="0"/>
              </a:rPr>
              <a:t>different </a:t>
            </a:r>
            <a:r>
              <a:rPr lang="en-US" sz="1400" b="1" dirty="0">
                <a:solidFill>
                  <a:schemeClr val="bg1"/>
                </a:solidFill>
                <a:latin typeface="Calibri" panose="020F0502020204030204" pitchFamily="34" charset="0"/>
                <a:cs typeface="Calibri" panose="020F0502020204030204" pitchFamily="34" charset="0"/>
              </a:rPr>
              <a:t>sockets</a:t>
            </a:r>
          </a:p>
        </p:txBody>
      </p:sp>
    </p:spTree>
    <p:extLst>
      <p:ext uri="{BB962C8B-B14F-4D97-AF65-F5344CB8AC3E}">
        <p14:creationId xmlns:p14="http://schemas.microsoft.com/office/powerpoint/2010/main" val="103891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500"/>
                                        <p:tgtEl>
                                          <p:spTgt spid="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fade">
                                      <p:cBhvr>
                                        <p:cTn id="45" dur="500"/>
                                        <p:tgtEl>
                                          <p:spTgt spid="9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fade">
                                      <p:cBhvr>
                                        <p:cTn id="48" dur="500"/>
                                        <p:tgtEl>
                                          <p:spTgt spid="9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animEffect transition="in" filter="dissolve">
                                      <p:cBhvr>
                                        <p:cTn id="59"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p:bldP spid="87" grpId="0" animBg="1"/>
      <p:bldP spid="88" grpId="0" animBg="1"/>
      <p:bldP spid="89" grpId="0" animBg="1"/>
      <p:bldP spid="95" grpId="0" animBg="1"/>
      <p:bldP spid="96" grpId="0" animBg="1"/>
      <p:bldP spid="97" grpId="0"/>
      <p:bldP spid="98" grpId="0" animBg="1"/>
      <p:bldP spid="99" grpId="0" animBg="1"/>
      <p:bldP spid="100" grpId="0" animBg="1"/>
      <p:bldP spid="1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3569-F0E5-C345-BB98-87CFAF682643}"/>
              </a:ext>
            </a:extLst>
          </p:cNvPr>
          <p:cNvSpPr>
            <a:spLocks noGrp="1"/>
          </p:cNvSpPr>
          <p:nvPr>
            <p:ph type="title"/>
          </p:nvPr>
        </p:nvSpPr>
        <p:spPr>
          <a:xfrm>
            <a:off x="193288" y="573088"/>
            <a:ext cx="8950712" cy="452824"/>
          </a:xfrm>
        </p:spPr>
        <p:txBody>
          <a:bodyPr/>
          <a:lstStyle/>
          <a:p>
            <a:r>
              <a:rPr lang="en-US" dirty="0"/>
              <a:t>Principles of reliable data transfer (key feature 2)</a:t>
            </a:r>
          </a:p>
        </p:txBody>
      </p:sp>
      <p:sp>
        <p:nvSpPr>
          <p:cNvPr id="4" name="Slide Number Placeholder 3">
            <a:extLst>
              <a:ext uri="{FF2B5EF4-FFF2-40B4-BE49-F238E27FC236}">
                <a16:creationId xmlns:a16="http://schemas.microsoft.com/office/drawing/2014/main" id="{B91A1EFE-B0DD-324B-A2E7-4BB8F07D3407}"/>
              </a:ext>
            </a:extLst>
          </p:cNvPr>
          <p:cNvSpPr>
            <a:spLocks noGrp="1"/>
          </p:cNvSpPr>
          <p:nvPr>
            <p:ph type="sldNum" sz="quarter" idx="12"/>
          </p:nvPr>
        </p:nvSpPr>
        <p:spPr/>
        <p:txBody>
          <a:bodyPr/>
          <a:lstStyle/>
          <a:p>
            <a:fld id="{8E41B671-95F8-AD49-965B-CC100353298F}" type="slidenum">
              <a:rPr lang="en-AU" altLang="x-none" smtClean="0"/>
              <a:pPr/>
              <a:t>28</a:t>
            </a:fld>
            <a:endParaRPr lang="en-AU" altLang="x-none"/>
          </a:p>
        </p:txBody>
      </p:sp>
      <p:pic>
        <p:nvPicPr>
          <p:cNvPr id="5" name="Picture 5" descr="rdt_service">
            <a:extLst>
              <a:ext uri="{FF2B5EF4-FFF2-40B4-BE49-F238E27FC236}">
                <a16:creationId xmlns:a16="http://schemas.microsoft.com/office/drawing/2014/main" id="{3A94D9D4-E271-0349-842C-EC71B6D83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66" r="57093" b="51249"/>
          <a:stretch/>
        </p:blipFill>
        <p:spPr bwMode="auto">
          <a:xfrm>
            <a:off x="1661533" y="1204912"/>
            <a:ext cx="2274847" cy="164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06D6A3-9A0B-AB4F-891A-B7DE39DE88E9}"/>
              </a:ext>
            </a:extLst>
          </p:cNvPr>
          <p:cNvSpPr txBox="1"/>
          <p:nvPr/>
        </p:nvSpPr>
        <p:spPr>
          <a:xfrm>
            <a:off x="1873405" y="4300318"/>
            <a:ext cx="1851102" cy="369332"/>
          </a:xfrm>
          <a:prstGeom prst="rect">
            <a:avLst/>
          </a:prstGeom>
          <a:noFill/>
        </p:spPr>
        <p:txBody>
          <a:bodyPr wrap="square" rtlCol="0">
            <a:spAutoFit/>
          </a:bodyPr>
          <a:lstStyle/>
          <a:p>
            <a:r>
              <a:rPr lang="en-US" dirty="0"/>
              <a:t>provided service</a:t>
            </a:r>
          </a:p>
        </p:txBody>
      </p:sp>
      <p:sp>
        <p:nvSpPr>
          <p:cNvPr id="7" name="TextBox 6">
            <a:extLst>
              <a:ext uri="{FF2B5EF4-FFF2-40B4-BE49-F238E27FC236}">
                <a16:creationId xmlns:a16="http://schemas.microsoft.com/office/drawing/2014/main" id="{95750C5A-DF2C-354B-B496-F483453ED564}"/>
              </a:ext>
            </a:extLst>
          </p:cNvPr>
          <p:cNvSpPr txBox="1"/>
          <p:nvPr/>
        </p:nvSpPr>
        <p:spPr>
          <a:xfrm>
            <a:off x="4806174" y="4307920"/>
            <a:ext cx="2676293" cy="369332"/>
          </a:xfrm>
          <a:prstGeom prst="rect">
            <a:avLst/>
          </a:prstGeom>
          <a:noFill/>
        </p:spPr>
        <p:txBody>
          <a:bodyPr wrap="square" rtlCol="0">
            <a:spAutoFit/>
          </a:bodyPr>
          <a:lstStyle/>
          <a:p>
            <a:r>
              <a:rPr lang="en-US" dirty="0"/>
              <a:t>service implementation</a:t>
            </a:r>
          </a:p>
        </p:txBody>
      </p:sp>
      <p:sp>
        <p:nvSpPr>
          <p:cNvPr id="8" name="TextBox 7">
            <a:extLst>
              <a:ext uri="{FF2B5EF4-FFF2-40B4-BE49-F238E27FC236}">
                <a16:creationId xmlns:a16="http://schemas.microsoft.com/office/drawing/2014/main" id="{8513D14E-741C-F649-9254-AF11865E1146}"/>
              </a:ext>
            </a:extLst>
          </p:cNvPr>
          <p:cNvSpPr txBox="1"/>
          <p:nvPr/>
        </p:nvSpPr>
        <p:spPr>
          <a:xfrm rot="16200000">
            <a:off x="46006" y="1704607"/>
            <a:ext cx="1278284" cy="646331"/>
          </a:xfrm>
          <a:prstGeom prst="rect">
            <a:avLst/>
          </a:prstGeom>
          <a:noFill/>
        </p:spPr>
        <p:txBody>
          <a:bodyPr wrap="square" rtlCol="0">
            <a:spAutoFit/>
          </a:bodyPr>
          <a:lstStyle/>
          <a:p>
            <a:pPr algn="ctr"/>
            <a:r>
              <a:rPr lang="en-US" dirty="0"/>
              <a:t>application </a:t>
            </a:r>
          </a:p>
          <a:p>
            <a:pPr algn="ctr"/>
            <a:r>
              <a:rPr lang="en-US" dirty="0"/>
              <a:t>layer</a:t>
            </a:r>
          </a:p>
        </p:txBody>
      </p:sp>
      <p:sp>
        <p:nvSpPr>
          <p:cNvPr id="9" name="TextBox 8">
            <a:extLst>
              <a:ext uri="{FF2B5EF4-FFF2-40B4-BE49-F238E27FC236}">
                <a16:creationId xmlns:a16="http://schemas.microsoft.com/office/drawing/2014/main" id="{88AB0B09-F848-F14A-B7D8-A100F1A05AB1}"/>
              </a:ext>
            </a:extLst>
          </p:cNvPr>
          <p:cNvSpPr txBox="1"/>
          <p:nvPr/>
        </p:nvSpPr>
        <p:spPr>
          <a:xfrm rot="16200000">
            <a:off x="106699" y="3100910"/>
            <a:ext cx="1156899" cy="646331"/>
          </a:xfrm>
          <a:prstGeom prst="rect">
            <a:avLst/>
          </a:prstGeom>
          <a:noFill/>
        </p:spPr>
        <p:txBody>
          <a:bodyPr wrap="square" rtlCol="0">
            <a:spAutoFit/>
          </a:bodyPr>
          <a:lstStyle/>
          <a:p>
            <a:pPr algn="ctr"/>
            <a:r>
              <a:rPr lang="en-US" dirty="0"/>
              <a:t>transport</a:t>
            </a:r>
          </a:p>
          <a:p>
            <a:pPr algn="ctr"/>
            <a:r>
              <a:rPr lang="en-US" dirty="0"/>
              <a:t> layer</a:t>
            </a:r>
          </a:p>
        </p:txBody>
      </p:sp>
      <p:pic>
        <p:nvPicPr>
          <p:cNvPr id="10" name="Picture 5" descr="rdt_service">
            <a:extLst>
              <a:ext uri="{FF2B5EF4-FFF2-40B4-BE49-F238E27FC236}">
                <a16:creationId xmlns:a16="http://schemas.microsoft.com/office/drawing/2014/main" id="{5731D7A2-5771-194A-966A-210F482EE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903" t="35154" b="7800"/>
          <a:stretch/>
        </p:blipFill>
        <p:spPr bwMode="auto">
          <a:xfrm>
            <a:off x="3724507" y="2388032"/>
            <a:ext cx="4505093" cy="19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A5515E5-7001-6945-84D7-DAF2F9C7CEF2}"/>
              </a:ext>
            </a:extLst>
          </p:cNvPr>
          <p:cNvSpPr txBox="1"/>
          <p:nvPr/>
        </p:nvSpPr>
        <p:spPr>
          <a:xfrm rot="16200000">
            <a:off x="7985684" y="3668797"/>
            <a:ext cx="1156899" cy="646331"/>
          </a:xfrm>
          <a:prstGeom prst="rect">
            <a:avLst/>
          </a:prstGeom>
          <a:noFill/>
        </p:spPr>
        <p:txBody>
          <a:bodyPr wrap="square" rtlCol="0">
            <a:spAutoFit/>
          </a:bodyPr>
          <a:lstStyle/>
          <a:p>
            <a:pPr algn="ctr"/>
            <a:r>
              <a:rPr lang="en-US" dirty="0"/>
              <a:t>internet</a:t>
            </a:r>
          </a:p>
          <a:p>
            <a:pPr algn="ctr"/>
            <a:r>
              <a:rPr lang="en-US" dirty="0"/>
              <a:t> layer</a:t>
            </a:r>
          </a:p>
        </p:txBody>
      </p:sp>
    </p:spTree>
    <p:extLst>
      <p:ext uri="{BB962C8B-B14F-4D97-AF65-F5344CB8AC3E}">
        <p14:creationId xmlns:p14="http://schemas.microsoft.com/office/powerpoint/2010/main" val="228272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6B76-BA30-7F43-9E41-88105692E220}"/>
              </a:ext>
            </a:extLst>
          </p:cNvPr>
          <p:cNvSpPr>
            <a:spLocks noGrp="1"/>
          </p:cNvSpPr>
          <p:nvPr>
            <p:ph type="title"/>
          </p:nvPr>
        </p:nvSpPr>
        <p:spPr/>
        <p:txBody>
          <a:bodyPr/>
          <a:lstStyle/>
          <a:p>
            <a:r>
              <a:rPr lang="en-US" dirty="0"/>
              <a:t>TCP segment structure</a:t>
            </a:r>
          </a:p>
        </p:txBody>
      </p:sp>
      <p:sp>
        <p:nvSpPr>
          <p:cNvPr id="4" name="Slide Number Placeholder 3">
            <a:extLst>
              <a:ext uri="{FF2B5EF4-FFF2-40B4-BE49-F238E27FC236}">
                <a16:creationId xmlns:a16="http://schemas.microsoft.com/office/drawing/2014/main" id="{F655FEFD-3B35-9C49-BB6D-46E3F83EF72D}"/>
              </a:ext>
            </a:extLst>
          </p:cNvPr>
          <p:cNvSpPr>
            <a:spLocks noGrp="1"/>
          </p:cNvSpPr>
          <p:nvPr>
            <p:ph type="sldNum" sz="quarter" idx="12"/>
          </p:nvPr>
        </p:nvSpPr>
        <p:spPr/>
        <p:txBody>
          <a:bodyPr/>
          <a:lstStyle/>
          <a:p>
            <a:fld id="{8E41B671-95F8-AD49-965B-CC100353298F}" type="slidenum">
              <a:rPr lang="en-AU" altLang="x-none" smtClean="0"/>
              <a:pPr/>
              <a:t>29</a:t>
            </a:fld>
            <a:endParaRPr lang="en-AU" altLang="x-none"/>
          </a:p>
        </p:txBody>
      </p:sp>
      <p:sp>
        <p:nvSpPr>
          <p:cNvPr id="5" name="Rectangle 4">
            <a:extLst>
              <a:ext uri="{FF2B5EF4-FFF2-40B4-BE49-F238E27FC236}">
                <a16:creationId xmlns:a16="http://schemas.microsoft.com/office/drawing/2014/main" id="{39B01258-CA00-0849-AE67-56DC1861DDD4}"/>
              </a:ext>
            </a:extLst>
          </p:cNvPr>
          <p:cNvSpPr/>
          <p:nvPr/>
        </p:nvSpPr>
        <p:spPr>
          <a:xfrm>
            <a:off x="1706138" y="1391968"/>
            <a:ext cx="4750421" cy="1175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1725ED-18A2-A849-8807-758648B3FE2C}"/>
              </a:ext>
            </a:extLst>
          </p:cNvPr>
          <p:cNvSpPr/>
          <p:nvPr/>
        </p:nvSpPr>
        <p:spPr>
          <a:xfrm>
            <a:off x="1778460" y="1479972"/>
            <a:ext cx="3440314" cy="1010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EAE8EAF-7F2B-8240-9C42-013B9180FCB2}"/>
              </a:ext>
            </a:extLst>
          </p:cNvPr>
          <p:cNvSpPr/>
          <p:nvPr/>
        </p:nvSpPr>
        <p:spPr>
          <a:xfrm>
            <a:off x="1825633" y="155115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source port</a:t>
            </a:r>
          </a:p>
          <a:p>
            <a:pPr algn="ctr"/>
            <a:r>
              <a:rPr lang="en-US" sz="1200" dirty="0"/>
              <a:t>---------------</a:t>
            </a:r>
          </a:p>
          <a:p>
            <a:pPr algn="ctr"/>
            <a:r>
              <a:rPr lang="en-US" sz="1200" dirty="0"/>
              <a:t>16  bits</a:t>
            </a:r>
          </a:p>
        </p:txBody>
      </p:sp>
      <p:sp>
        <p:nvSpPr>
          <p:cNvPr id="9" name="Rounded Rectangle 8">
            <a:extLst>
              <a:ext uri="{FF2B5EF4-FFF2-40B4-BE49-F238E27FC236}">
                <a16:creationId xmlns:a16="http://schemas.microsoft.com/office/drawing/2014/main" id="{8C8B415F-64A1-4348-8C3D-E2C133D7D4AF}"/>
              </a:ext>
            </a:extLst>
          </p:cNvPr>
          <p:cNvSpPr/>
          <p:nvPr/>
        </p:nvSpPr>
        <p:spPr>
          <a:xfrm>
            <a:off x="2930644" y="1552446"/>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Dest</a:t>
            </a:r>
            <a:r>
              <a:rPr lang="en-US" sz="1200" dirty="0"/>
              <a:t>. port</a:t>
            </a:r>
          </a:p>
          <a:p>
            <a:pPr algn="ctr"/>
            <a:r>
              <a:rPr lang="en-US" sz="1200" dirty="0"/>
              <a:t>---------------</a:t>
            </a:r>
          </a:p>
          <a:p>
            <a:pPr algn="ctr"/>
            <a:r>
              <a:rPr lang="en-US" sz="1200" dirty="0"/>
              <a:t>16 bits</a:t>
            </a:r>
          </a:p>
        </p:txBody>
      </p:sp>
      <p:sp>
        <p:nvSpPr>
          <p:cNvPr id="10" name="Rounded Rectangle 9">
            <a:extLst>
              <a:ext uri="{FF2B5EF4-FFF2-40B4-BE49-F238E27FC236}">
                <a16:creationId xmlns:a16="http://schemas.microsoft.com/office/drawing/2014/main" id="{75354047-B867-504D-97AA-593BD92B2F47}"/>
              </a:ext>
            </a:extLst>
          </p:cNvPr>
          <p:cNvSpPr/>
          <p:nvPr/>
        </p:nvSpPr>
        <p:spPr>
          <a:xfrm>
            <a:off x="4035655" y="155115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Other fields</a:t>
            </a:r>
          </a:p>
        </p:txBody>
      </p:sp>
      <p:sp>
        <p:nvSpPr>
          <p:cNvPr id="11" name="Rounded Rectangle 10">
            <a:extLst>
              <a:ext uri="{FF2B5EF4-FFF2-40B4-BE49-F238E27FC236}">
                <a16:creationId xmlns:a16="http://schemas.microsoft.com/office/drawing/2014/main" id="{6E65187D-8D79-3F42-B062-C802CBEB5FC0}"/>
              </a:ext>
            </a:extLst>
          </p:cNvPr>
          <p:cNvSpPr/>
          <p:nvPr/>
        </p:nvSpPr>
        <p:spPr>
          <a:xfrm>
            <a:off x="5305756" y="1557840"/>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Payload</a:t>
            </a:r>
          </a:p>
        </p:txBody>
      </p:sp>
      <p:sp>
        <p:nvSpPr>
          <p:cNvPr id="12" name="TextBox 11">
            <a:extLst>
              <a:ext uri="{FF2B5EF4-FFF2-40B4-BE49-F238E27FC236}">
                <a16:creationId xmlns:a16="http://schemas.microsoft.com/office/drawing/2014/main" id="{1D18262F-492A-6741-BE2F-2D69CFC53050}"/>
              </a:ext>
            </a:extLst>
          </p:cNvPr>
          <p:cNvSpPr txBox="1"/>
          <p:nvPr/>
        </p:nvSpPr>
        <p:spPr>
          <a:xfrm>
            <a:off x="3481897" y="1025912"/>
            <a:ext cx="1089015" cy="369332"/>
          </a:xfrm>
          <a:prstGeom prst="rect">
            <a:avLst/>
          </a:prstGeom>
          <a:noFill/>
        </p:spPr>
        <p:txBody>
          <a:bodyPr wrap="square" rtlCol="0">
            <a:spAutoFit/>
          </a:bodyPr>
          <a:lstStyle/>
          <a:p>
            <a:r>
              <a:rPr lang="en-US" b="1" dirty="0">
                <a:solidFill>
                  <a:schemeClr val="accent2"/>
                </a:solidFill>
              </a:rPr>
              <a:t>header</a:t>
            </a:r>
          </a:p>
        </p:txBody>
      </p:sp>
      <p:sp>
        <p:nvSpPr>
          <p:cNvPr id="13" name="Rounded Rectangle 12">
            <a:extLst>
              <a:ext uri="{FF2B5EF4-FFF2-40B4-BE49-F238E27FC236}">
                <a16:creationId xmlns:a16="http://schemas.microsoft.com/office/drawing/2014/main" id="{C5A761A7-597C-564A-8A8B-17E507E90ADD}"/>
              </a:ext>
            </a:extLst>
          </p:cNvPr>
          <p:cNvSpPr/>
          <p:nvPr/>
        </p:nvSpPr>
        <p:spPr>
          <a:xfrm>
            <a:off x="386588" y="3273674"/>
            <a:ext cx="8363414"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ounded Rectangle 13">
            <a:extLst>
              <a:ext uri="{FF2B5EF4-FFF2-40B4-BE49-F238E27FC236}">
                <a16:creationId xmlns:a16="http://schemas.microsoft.com/office/drawing/2014/main" id="{528E336E-27A4-384E-A6E5-1A07DB283189}"/>
              </a:ext>
            </a:extLst>
          </p:cNvPr>
          <p:cNvSpPr/>
          <p:nvPr/>
        </p:nvSpPr>
        <p:spPr>
          <a:xfrm>
            <a:off x="1770957" y="3372286"/>
            <a:ext cx="1203150"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acknowledgment number</a:t>
            </a:r>
          </a:p>
          <a:p>
            <a:pPr algn="ctr"/>
            <a:r>
              <a:rPr lang="en-US" sz="1000" dirty="0"/>
              <a:t>32 bits </a:t>
            </a:r>
          </a:p>
        </p:txBody>
      </p:sp>
      <p:sp>
        <p:nvSpPr>
          <p:cNvPr id="15" name="Rounded Rectangle 14">
            <a:extLst>
              <a:ext uri="{FF2B5EF4-FFF2-40B4-BE49-F238E27FC236}">
                <a16:creationId xmlns:a16="http://schemas.microsoft.com/office/drawing/2014/main" id="{24BAE95D-60B7-1D43-8476-959C4AD41A67}"/>
              </a:ext>
            </a:extLst>
          </p:cNvPr>
          <p:cNvSpPr/>
          <p:nvPr/>
        </p:nvSpPr>
        <p:spPr>
          <a:xfrm>
            <a:off x="3038926" y="3372286"/>
            <a:ext cx="640306"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header length</a:t>
            </a:r>
          </a:p>
          <a:p>
            <a:pPr algn="ctr"/>
            <a:r>
              <a:rPr lang="en-US" sz="1000" dirty="0"/>
              <a:t>4 bits</a:t>
            </a:r>
          </a:p>
        </p:txBody>
      </p:sp>
      <p:sp>
        <p:nvSpPr>
          <p:cNvPr id="16" name="Rounded Rectangle 15">
            <a:extLst>
              <a:ext uri="{FF2B5EF4-FFF2-40B4-BE49-F238E27FC236}">
                <a16:creationId xmlns:a16="http://schemas.microsoft.com/office/drawing/2014/main" id="{D0EC2F27-724A-DD49-8DC3-0C9EFEB0791B}"/>
              </a:ext>
            </a:extLst>
          </p:cNvPr>
          <p:cNvSpPr/>
          <p:nvPr/>
        </p:nvSpPr>
        <p:spPr>
          <a:xfrm>
            <a:off x="3744051" y="3372286"/>
            <a:ext cx="640306"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reserv</a:t>
            </a:r>
            <a:r>
              <a:rPr lang="en-US" sz="1000" dirty="0"/>
              <a:t>.</a:t>
            </a:r>
          </a:p>
          <a:p>
            <a:pPr algn="ctr"/>
            <a:r>
              <a:rPr lang="en-US" sz="1000" dirty="0"/>
              <a:t>6 bits</a:t>
            </a:r>
          </a:p>
        </p:txBody>
      </p:sp>
      <p:sp>
        <p:nvSpPr>
          <p:cNvPr id="17" name="Rounded Rectangle 16">
            <a:extLst>
              <a:ext uri="{FF2B5EF4-FFF2-40B4-BE49-F238E27FC236}">
                <a16:creationId xmlns:a16="http://schemas.microsoft.com/office/drawing/2014/main" id="{BB14F24C-2236-3F4F-BBAC-0D15F25374EB}"/>
              </a:ext>
            </a:extLst>
          </p:cNvPr>
          <p:cNvSpPr/>
          <p:nvPr/>
        </p:nvSpPr>
        <p:spPr>
          <a:xfrm>
            <a:off x="4449176" y="3372286"/>
            <a:ext cx="936358"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flags:</a:t>
            </a:r>
          </a:p>
          <a:p>
            <a:pPr algn="ctr"/>
            <a:r>
              <a:rPr lang="en-US" sz="1000" dirty="0"/>
              <a:t>U A P </a:t>
            </a:r>
            <a:r>
              <a:rPr lang="en-US" sz="1000" dirty="0">
                <a:solidFill>
                  <a:srgbClr val="00B050"/>
                </a:solidFill>
              </a:rPr>
              <a:t>R S F</a:t>
            </a:r>
          </a:p>
          <a:p>
            <a:pPr algn="ctr"/>
            <a:r>
              <a:rPr lang="en-US" sz="1000" dirty="0"/>
              <a:t>6 bits</a:t>
            </a:r>
          </a:p>
        </p:txBody>
      </p:sp>
      <p:sp>
        <p:nvSpPr>
          <p:cNvPr id="18" name="Rounded Rectangle 17">
            <a:extLst>
              <a:ext uri="{FF2B5EF4-FFF2-40B4-BE49-F238E27FC236}">
                <a16:creationId xmlns:a16="http://schemas.microsoft.com/office/drawing/2014/main" id="{64C134F9-7E38-7940-A1C3-F2D1B094DF29}"/>
              </a:ext>
            </a:extLst>
          </p:cNvPr>
          <p:cNvSpPr/>
          <p:nvPr/>
        </p:nvSpPr>
        <p:spPr>
          <a:xfrm>
            <a:off x="5450353" y="3372286"/>
            <a:ext cx="1203150"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recv</a:t>
            </a:r>
            <a:r>
              <a:rPr lang="en-US" sz="1000" dirty="0"/>
              <a:t>. window</a:t>
            </a:r>
          </a:p>
          <a:p>
            <a:pPr algn="ctr"/>
            <a:r>
              <a:rPr lang="en-US" sz="1000" dirty="0"/>
              <a:t>16 bits</a:t>
            </a:r>
          </a:p>
        </p:txBody>
      </p:sp>
      <p:sp>
        <p:nvSpPr>
          <p:cNvPr id="19" name="Rounded Rectangle 18">
            <a:extLst>
              <a:ext uri="{FF2B5EF4-FFF2-40B4-BE49-F238E27FC236}">
                <a16:creationId xmlns:a16="http://schemas.microsoft.com/office/drawing/2014/main" id="{E4430825-227F-AA47-9C7E-C2D114F4CD21}"/>
              </a:ext>
            </a:extLst>
          </p:cNvPr>
          <p:cNvSpPr/>
          <p:nvPr/>
        </p:nvSpPr>
        <p:spPr>
          <a:xfrm>
            <a:off x="6718322" y="3372286"/>
            <a:ext cx="936358"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checksum</a:t>
            </a:r>
          </a:p>
          <a:p>
            <a:pPr algn="ctr"/>
            <a:r>
              <a:rPr lang="en-US" sz="1000" dirty="0"/>
              <a:t>16 bits</a:t>
            </a:r>
          </a:p>
        </p:txBody>
      </p:sp>
      <p:sp>
        <p:nvSpPr>
          <p:cNvPr id="20" name="Rounded Rectangle 19">
            <a:extLst>
              <a:ext uri="{FF2B5EF4-FFF2-40B4-BE49-F238E27FC236}">
                <a16:creationId xmlns:a16="http://schemas.microsoft.com/office/drawing/2014/main" id="{AC440F93-AAC4-F54A-B26C-F5C2FA0675A1}"/>
              </a:ext>
            </a:extLst>
          </p:cNvPr>
          <p:cNvSpPr/>
          <p:nvPr/>
        </p:nvSpPr>
        <p:spPr>
          <a:xfrm>
            <a:off x="7719497" y="3362904"/>
            <a:ext cx="936358"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Urg</a:t>
            </a:r>
            <a:r>
              <a:rPr lang="en-US" sz="1000" dirty="0"/>
              <a:t> data </a:t>
            </a:r>
            <a:r>
              <a:rPr lang="en-US" sz="1000" dirty="0" err="1"/>
              <a:t>ptr</a:t>
            </a:r>
            <a:endParaRPr lang="en-US" sz="1000" dirty="0"/>
          </a:p>
          <a:p>
            <a:pPr algn="ctr"/>
            <a:r>
              <a:rPr lang="en-US" sz="1000" dirty="0"/>
              <a:t>16 bits</a:t>
            </a:r>
          </a:p>
        </p:txBody>
      </p:sp>
      <p:sp>
        <p:nvSpPr>
          <p:cNvPr id="21" name="Trapezium 20">
            <a:extLst>
              <a:ext uri="{FF2B5EF4-FFF2-40B4-BE49-F238E27FC236}">
                <a16:creationId xmlns:a16="http://schemas.microsoft.com/office/drawing/2014/main" id="{D858284C-3510-3040-A3C1-DB2A0C11BB1D}"/>
              </a:ext>
            </a:extLst>
          </p:cNvPr>
          <p:cNvSpPr/>
          <p:nvPr/>
        </p:nvSpPr>
        <p:spPr>
          <a:xfrm>
            <a:off x="503308" y="2412905"/>
            <a:ext cx="8117488" cy="843914"/>
          </a:xfrm>
          <a:prstGeom prst="trapezoid">
            <a:avLst>
              <a:gd name="adj" fmla="val 43991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Box 44">
            <a:extLst>
              <a:ext uri="{FF2B5EF4-FFF2-40B4-BE49-F238E27FC236}">
                <a16:creationId xmlns:a16="http://schemas.microsoft.com/office/drawing/2014/main" id="{3D9C82FD-8060-174C-9D38-053E53D4579B}"/>
              </a:ext>
            </a:extLst>
          </p:cNvPr>
          <p:cNvSpPr txBox="1">
            <a:spLocks noChangeArrowheads="1"/>
          </p:cNvSpPr>
          <p:nvPr/>
        </p:nvSpPr>
        <p:spPr bwMode="auto">
          <a:xfrm>
            <a:off x="1338074" y="4277756"/>
            <a:ext cx="5865542" cy="3077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400" dirty="0">
                <a:solidFill>
                  <a:srgbClr val="00B050"/>
                </a:solidFill>
                <a:latin typeface="Arial" charset="0"/>
              </a:rPr>
              <a:t>RST</a:t>
            </a:r>
            <a:r>
              <a:rPr lang="en-US" sz="1400" dirty="0">
                <a:latin typeface="Arial" charset="0"/>
              </a:rPr>
              <a:t>, </a:t>
            </a:r>
            <a:r>
              <a:rPr lang="en-US" sz="1400" dirty="0">
                <a:solidFill>
                  <a:srgbClr val="00B050"/>
                </a:solidFill>
                <a:latin typeface="Arial" charset="0"/>
              </a:rPr>
              <a:t>SYN</a:t>
            </a:r>
            <a:r>
              <a:rPr lang="en-US" sz="1400" dirty="0">
                <a:latin typeface="Arial" charset="0"/>
              </a:rPr>
              <a:t>, </a:t>
            </a:r>
            <a:r>
              <a:rPr lang="en-US" sz="1400" dirty="0">
                <a:solidFill>
                  <a:srgbClr val="00B050"/>
                </a:solidFill>
                <a:latin typeface="Arial" charset="0"/>
              </a:rPr>
              <a:t>FIN</a:t>
            </a:r>
            <a:r>
              <a:rPr lang="en-US" sz="1400" dirty="0">
                <a:latin typeface="Arial" charset="0"/>
              </a:rPr>
              <a:t>: connection establish (setup, teardown commands)</a:t>
            </a:r>
          </a:p>
        </p:txBody>
      </p:sp>
      <p:sp>
        <p:nvSpPr>
          <p:cNvPr id="23" name="Rounded Rectangle 22">
            <a:extLst>
              <a:ext uri="{FF2B5EF4-FFF2-40B4-BE49-F238E27FC236}">
                <a16:creationId xmlns:a16="http://schemas.microsoft.com/office/drawing/2014/main" id="{BA98E364-9B32-9147-B618-D0E7340929CA}"/>
              </a:ext>
            </a:extLst>
          </p:cNvPr>
          <p:cNvSpPr/>
          <p:nvPr/>
        </p:nvSpPr>
        <p:spPr>
          <a:xfrm>
            <a:off x="502988" y="3365461"/>
            <a:ext cx="1203150" cy="660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sequence number</a:t>
            </a:r>
          </a:p>
          <a:p>
            <a:pPr algn="ctr"/>
            <a:r>
              <a:rPr lang="en-US" sz="1000" dirty="0"/>
              <a:t>32 bits </a:t>
            </a:r>
          </a:p>
        </p:txBody>
      </p:sp>
    </p:spTree>
    <p:extLst>
      <p:ext uri="{BB962C8B-B14F-4D97-AF65-F5344CB8AC3E}">
        <p14:creationId xmlns:p14="http://schemas.microsoft.com/office/powerpoint/2010/main" val="181150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A98E2E9C-00D5-734E-9E0E-87362C44CB1F}"/>
              </a:ext>
            </a:extLst>
          </p:cNvPr>
          <p:cNvGraphicFramePr>
            <a:graphicFrameLocks noGrp="1"/>
          </p:cNvGraphicFramePr>
          <p:nvPr>
            <p:extLst>
              <p:ext uri="{D42A27DB-BD31-4B8C-83A1-F6EECF244321}">
                <p14:modId xmlns:p14="http://schemas.microsoft.com/office/powerpoint/2010/main" val="3740359429"/>
              </p:ext>
            </p:extLst>
          </p:nvPr>
        </p:nvGraphicFramePr>
        <p:xfrm>
          <a:off x="81284" y="1678933"/>
          <a:ext cx="3308461" cy="2789252"/>
        </p:xfrm>
        <a:graphic>
          <a:graphicData uri="http://schemas.openxmlformats.org/drawingml/2006/table">
            <a:tbl>
              <a:tblPr firstRow="1" bandRow="1">
                <a:tableStyleId>{5C22544A-7EE6-4342-B048-85BDC9FD1C3A}</a:tableStyleId>
              </a:tblPr>
              <a:tblGrid>
                <a:gridCol w="3308461">
                  <a:extLst>
                    <a:ext uri="{9D8B030D-6E8A-4147-A177-3AD203B41FA5}">
                      <a16:colId xmlns:a16="http://schemas.microsoft.com/office/drawing/2014/main" val="1698387092"/>
                    </a:ext>
                  </a:extLst>
                </a:gridCol>
              </a:tblGrid>
              <a:tr h="350193">
                <a:tc>
                  <a:txBody>
                    <a:bodyPr/>
                    <a:lstStyle/>
                    <a:p>
                      <a:r>
                        <a:rPr lang="en-US" dirty="0"/>
                        <a:t>Functions</a:t>
                      </a:r>
                    </a:p>
                  </a:txBody>
                  <a:tcPr/>
                </a:tc>
                <a:extLst>
                  <a:ext uri="{0D108BD9-81ED-4DB2-BD59-A6C34878D82A}">
                    <a16:rowId xmlns:a16="http://schemas.microsoft.com/office/drawing/2014/main" val="4025977028"/>
                  </a:ext>
                </a:extLst>
              </a:tr>
              <a:tr h="321010">
                <a:tc>
                  <a:txBody>
                    <a:bodyPr/>
                    <a:lstStyle/>
                    <a:p>
                      <a:r>
                        <a:rPr lang="en-US" sz="1600" dirty="0"/>
                        <a:t>provides service to user</a:t>
                      </a:r>
                    </a:p>
                  </a:txBody>
                  <a:tcPr/>
                </a:tc>
                <a:extLst>
                  <a:ext uri="{0D108BD9-81ED-4DB2-BD59-A6C34878D82A}">
                    <a16:rowId xmlns:a16="http://schemas.microsoft.com/office/drawing/2014/main" val="4000684525"/>
                  </a:ext>
                </a:extLst>
              </a:tr>
              <a:tr h="358193">
                <a:tc>
                  <a:txBody>
                    <a:bodyPr/>
                    <a:lstStyle/>
                    <a:p>
                      <a:r>
                        <a:rPr lang="en-US" sz="1600" dirty="0"/>
                        <a:t>compression and encryption</a:t>
                      </a:r>
                    </a:p>
                  </a:txBody>
                  <a:tcPr/>
                </a:tc>
                <a:extLst>
                  <a:ext uri="{0D108BD9-81ED-4DB2-BD59-A6C34878D82A}">
                    <a16:rowId xmlns:a16="http://schemas.microsoft.com/office/drawing/2014/main" val="1938829178"/>
                  </a:ext>
                </a:extLst>
              </a:tr>
              <a:tr h="321058">
                <a:tc>
                  <a:txBody>
                    <a:bodyPr/>
                    <a:lstStyle/>
                    <a:p>
                      <a:r>
                        <a:rPr lang="en-US" sz="1600" dirty="0"/>
                        <a:t>dialog control and synchronization</a:t>
                      </a:r>
                    </a:p>
                  </a:txBody>
                  <a:tcPr/>
                </a:tc>
                <a:extLst>
                  <a:ext uri="{0D108BD9-81ED-4DB2-BD59-A6C34878D82A}">
                    <a16:rowId xmlns:a16="http://schemas.microsoft.com/office/drawing/2014/main" val="1306769569"/>
                  </a:ext>
                </a:extLst>
              </a:tr>
              <a:tr h="362481">
                <a:tc>
                  <a:txBody>
                    <a:bodyPr/>
                    <a:lstStyle/>
                    <a:p>
                      <a:r>
                        <a:rPr lang="en-US" sz="1600" dirty="0"/>
                        <a:t>reliable delivery</a:t>
                      </a:r>
                    </a:p>
                  </a:txBody>
                  <a:tcPr/>
                </a:tc>
                <a:extLst>
                  <a:ext uri="{0D108BD9-81ED-4DB2-BD59-A6C34878D82A}">
                    <a16:rowId xmlns:a16="http://schemas.microsoft.com/office/drawing/2014/main" val="2968609601"/>
                  </a:ext>
                </a:extLst>
              </a:tr>
              <a:tr h="350982">
                <a:tc>
                  <a:txBody>
                    <a:bodyPr/>
                    <a:lstStyle/>
                    <a:p>
                      <a:r>
                        <a:rPr lang="en-US" sz="1600" dirty="0"/>
                        <a:t>delivery of individual packets </a:t>
                      </a:r>
                    </a:p>
                  </a:txBody>
                  <a:tcPr/>
                </a:tc>
                <a:extLst>
                  <a:ext uri="{0D108BD9-81ED-4DB2-BD59-A6C34878D82A}">
                    <a16:rowId xmlns:a16="http://schemas.microsoft.com/office/drawing/2014/main" val="589781108"/>
                  </a:ext>
                </a:extLst>
              </a:tr>
              <a:tr h="345996">
                <a:tc>
                  <a:txBody>
                    <a:bodyPr/>
                    <a:lstStyle/>
                    <a:p>
                      <a:r>
                        <a:rPr lang="en-US" sz="1600" dirty="0"/>
                        <a:t>moving  frames </a:t>
                      </a:r>
                    </a:p>
                  </a:txBody>
                  <a:tcPr/>
                </a:tc>
                <a:extLst>
                  <a:ext uri="{0D108BD9-81ED-4DB2-BD59-A6C34878D82A}">
                    <a16:rowId xmlns:a16="http://schemas.microsoft.com/office/drawing/2014/main" val="660933778"/>
                  </a:ext>
                </a:extLst>
              </a:tr>
              <a:tr h="321058">
                <a:tc>
                  <a:txBody>
                    <a:bodyPr/>
                    <a:lstStyle/>
                    <a:p>
                      <a:r>
                        <a:rPr lang="en-US" sz="1600" dirty="0"/>
                        <a:t>movements of individual bits </a:t>
                      </a:r>
                    </a:p>
                  </a:txBody>
                  <a:tcPr/>
                </a:tc>
                <a:extLst>
                  <a:ext uri="{0D108BD9-81ED-4DB2-BD59-A6C34878D82A}">
                    <a16:rowId xmlns:a16="http://schemas.microsoft.com/office/drawing/2014/main" val="1895642486"/>
                  </a:ext>
                </a:extLst>
              </a:tr>
            </a:tbl>
          </a:graphicData>
        </a:graphic>
      </p:graphicFrame>
      <p:sp>
        <p:nvSpPr>
          <p:cNvPr id="2" name="Title 1">
            <a:extLst>
              <a:ext uri="{FF2B5EF4-FFF2-40B4-BE49-F238E27FC236}">
                <a16:creationId xmlns:a16="http://schemas.microsoft.com/office/drawing/2014/main" id="{C73A1EB9-B9E4-ED4B-92BC-F03418DB6146}"/>
              </a:ext>
            </a:extLst>
          </p:cNvPr>
          <p:cNvSpPr>
            <a:spLocks noGrp="1"/>
          </p:cNvSpPr>
          <p:nvPr>
            <p:ph type="title"/>
          </p:nvPr>
        </p:nvSpPr>
        <p:spPr/>
        <p:txBody>
          <a:bodyPr/>
          <a:lstStyle/>
          <a:p>
            <a:r>
              <a:rPr lang="en-AU" dirty="0"/>
              <a:t>Review of the OSI and TCP/IP stacks</a:t>
            </a:r>
            <a:endParaRPr lang="en-US" dirty="0"/>
          </a:p>
        </p:txBody>
      </p:sp>
      <p:sp>
        <p:nvSpPr>
          <p:cNvPr id="4" name="Slide Number Placeholder 3">
            <a:extLst>
              <a:ext uri="{FF2B5EF4-FFF2-40B4-BE49-F238E27FC236}">
                <a16:creationId xmlns:a16="http://schemas.microsoft.com/office/drawing/2014/main" id="{C46011AA-4C96-1343-AA8D-A6FEAB267FA9}"/>
              </a:ext>
            </a:extLst>
          </p:cNvPr>
          <p:cNvSpPr>
            <a:spLocks noGrp="1"/>
          </p:cNvSpPr>
          <p:nvPr>
            <p:ph type="sldNum" sz="quarter" idx="12"/>
          </p:nvPr>
        </p:nvSpPr>
        <p:spPr/>
        <p:txBody>
          <a:bodyPr/>
          <a:lstStyle/>
          <a:p>
            <a:fld id="{8E41B671-95F8-AD49-965B-CC100353298F}" type="slidenum">
              <a:rPr lang="en-AU" altLang="x-none" smtClean="0"/>
              <a:pPr/>
              <a:t>3</a:t>
            </a:fld>
            <a:endParaRPr lang="en-AU" altLang="x-none"/>
          </a:p>
        </p:txBody>
      </p:sp>
      <p:pic>
        <p:nvPicPr>
          <p:cNvPr id="5" name="Picture 6">
            <a:extLst>
              <a:ext uri="{FF2B5EF4-FFF2-40B4-BE49-F238E27FC236}">
                <a16:creationId xmlns:a16="http://schemas.microsoft.com/office/drawing/2014/main" id="{34648B57-7687-9B44-AF88-7037D08540F7}"/>
              </a:ext>
            </a:extLst>
          </p:cNvPr>
          <p:cNvPicPr>
            <a:picLocks noChangeAspect="1" noChangeArrowheads="1"/>
          </p:cNvPicPr>
          <p:nvPr/>
        </p:nvPicPr>
        <p:blipFill>
          <a:blip r:embed="rId3" cstate="print"/>
          <a:srcRect/>
          <a:stretch>
            <a:fillRect/>
          </a:stretch>
        </p:blipFill>
        <p:spPr bwMode="auto">
          <a:xfrm>
            <a:off x="3454819" y="1113690"/>
            <a:ext cx="4909310" cy="3637231"/>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63B0B24-7F08-B84D-ABF6-D9B3BAA3A730}"/>
              </a:ext>
            </a:extLst>
          </p:cNvPr>
          <p:cNvSpPr/>
          <p:nvPr/>
        </p:nvSpPr>
        <p:spPr>
          <a:xfrm>
            <a:off x="66908" y="2053353"/>
            <a:ext cx="8297221" cy="312241"/>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DC39D4-3BA3-C844-B266-126A564FB10F}"/>
              </a:ext>
            </a:extLst>
          </p:cNvPr>
          <p:cNvSpPr/>
          <p:nvPr/>
        </p:nvSpPr>
        <p:spPr>
          <a:xfrm>
            <a:off x="66908" y="2365594"/>
            <a:ext cx="8297221" cy="35661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A6207A-1985-FE42-9437-A8EB9393EA0B}"/>
              </a:ext>
            </a:extLst>
          </p:cNvPr>
          <p:cNvSpPr/>
          <p:nvPr/>
        </p:nvSpPr>
        <p:spPr>
          <a:xfrm>
            <a:off x="66908" y="2722210"/>
            <a:ext cx="8297221" cy="35661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245CA6-C41C-6F46-83D4-68E5019AE20E}"/>
              </a:ext>
            </a:extLst>
          </p:cNvPr>
          <p:cNvSpPr/>
          <p:nvPr/>
        </p:nvSpPr>
        <p:spPr>
          <a:xfrm>
            <a:off x="65198" y="3078826"/>
            <a:ext cx="8297221" cy="35661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34A268-A5DD-054B-9890-EAE52C39F729}"/>
              </a:ext>
            </a:extLst>
          </p:cNvPr>
          <p:cNvSpPr/>
          <p:nvPr/>
        </p:nvSpPr>
        <p:spPr>
          <a:xfrm>
            <a:off x="65198" y="3435188"/>
            <a:ext cx="8297221" cy="35661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3E461C-20CB-4746-B8FC-99D1266A2A45}"/>
              </a:ext>
            </a:extLst>
          </p:cNvPr>
          <p:cNvSpPr/>
          <p:nvPr/>
        </p:nvSpPr>
        <p:spPr>
          <a:xfrm>
            <a:off x="65198" y="3792058"/>
            <a:ext cx="8297221" cy="35661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DCA59-5C39-AC47-A278-8EE2028E7DB9}"/>
              </a:ext>
            </a:extLst>
          </p:cNvPr>
          <p:cNvSpPr/>
          <p:nvPr/>
        </p:nvSpPr>
        <p:spPr>
          <a:xfrm>
            <a:off x="65199" y="4142613"/>
            <a:ext cx="8297220" cy="627358"/>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a:extLst>
              <a:ext uri="{FF2B5EF4-FFF2-40B4-BE49-F238E27FC236}">
                <a16:creationId xmlns:a16="http://schemas.microsoft.com/office/drawing/2014/main" id="{7DACD86E-8046-9B4A-811E-6A897D9C4F70}"/>
              </a:ext>
            </a:extLst>
          </p:cNvPr>
          <p:cNvSpPr/>
          <p:nvPr/>
        </p:nvSpPr>
        <p:spPr>
          <a:xfrm>
            <a:off x="8362419" y="2053353"/>
            <a:ext cx="236636" cy="7795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CCD8BC3-5D99-5C4B-812C-19B52F7BE843}"/>
              </a:ext>
            </a:extLst>
          </p:cNvPr>
          <p:cNvSpPr/>
          <p:nvPr/>
        </p:nvSpPr>
        <p:spPr>
          <a:xfrm>
            <a:off x="8358323" y="2833908"/>
            <a:ext cx="236636" cy="708109"/>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36608EA9-9E70-714C-B9A8-02D62697DFBF}"/>
              </a:ext>
            </a:extLst>
          </p:cNvPr>
          <p:cNvSpPr/>
          <p:nvPr/>
        </p:nvSpPr>
        <p:spPr>
          <a:xfrm>
            <a:off x="8358323" y="3966139"/>
            <a:ext cx="236636" cy="533089"/>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ED351521-4DB7-0C40-81CB-0583A2F7E93E}"/>
              </a:ext>
            </a:extLst>
          </p:cNvPr>
          <p:cNvSpPr/>
          <p:nvPr/>
        </p:nvSpPr>
        <p:spPr>
          <a:xfrm>
            <a:off x="8358323" y="3543136"/>
            <a:ext cx="236636" cy="422749"/>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379E603-B16C-584D-B8BC-E59584BDF7CF}"/>
              </a:ext>
            </a:extLst>
          </p:cNvPr>
          <p:cNvSpPr txBox="1"/>
          <p:nvPr/>
        </p:nvSpPr>
        <p:spPr>
          <a:xfrm>
            <a:off x="8543906" y="1799098"/>
            <a:ext cx="400110" cy="1003607"/>
          </a:xfrm>
          <a:prstGeom prst="rect">
            <a:avLst/>
          </a:prstGeom>
          <a:noFill/>
        </p:spPr>
        <p:txBody>
          <a:bodyPr vert="vert270" wrap="square" rtlCol="0">
            <a:spAutoFit/>
          </a:bodyPr>
          <a:lstStyle/>
          <a:p>
            <a:r>
              <a:rPr lang="en-US" sz="1400" dirty="0">
                <a:solidFill>
                  <a:schemeClr val="accent2">
                    <a:lumMod val="60000"/>
                    <a:lumOff val="40000"/>
                  </a:schemeClr>
                </a:solidFill>
              </a:rPr>
              <a:t>application</a:t>
            </a:r>
          </a:p>
        </p:txBody>
      </p:sp>
      <p:sp>
        <p:nvSpPr>
          <p:cNvPr id="24" name="TextBox 23">
            <a:extLst>
              <a:ext uri="{FF2B5EF4-FFF2-40B4-BE49-F238E27FC236}">
                <a16:creationId xmlns:a16="http://schemas.microsoft.com/office/drawing/2014/main" id="{69206BF6-52FE-8241-B080-48054F0C2F97}"/>
              </a:ext>
            </a:extLst>
          </p:cNvPr>
          <p:cNvSpPr txBox="1"/>
          <p:nvPr/>
        </p:nvSpPr>
        <p:spPr>
          <a:xfrm>
            <a:off x="8765523" y="2623515"/>
            <a:ext cx="400110" cy="906014"/>
          </a:xfrm>
          <a:prstGeom prst="rect">
            <a:avLst/>
          </a:prstGeom>
          <a:noFill/>
        </p:spPr>
        <p:txBody>
          <a:bodyPr vert="vert270" wrap="square" rtlCol="0">
            <a:spAutoFit/>
          </a:bodyPr>
          <a:lstStyle/>
          <a:p>
            <a:r>
              <a:rPr lang="en-US" sz="1400" dirty="0">
                <a:solidFill>
                  <a:srgbClr val="92D050"/>
                </a:solidFill>
              </a:rPr>
              <a:t>trans</a:t>
            </a:r>
            <a:r>
              <a:rPr lang="en-US" sz="1400" dirty="0">
                <a:solidFill>
                  <a:schemeClr val="accent2">
                    <a:lumMod val="60000"/>
                    <a:lumOff val="40000"/>
                  </a:schemeClr>
                </a:solidFill>
              </a:rPr>
              <a:t>port</a:t>
            </a:r>
          </a:p>
        </p:txBody>
      </p:sp>
      <p:sp>
        <p:nvSpPr>
          <p:cNvPr id="25" name="TextBox 24">
            <a:extLst>
              <a:ext uri="{FF2B5EF4-FFF2-40B4-BE49-F238E27FC236}">
                <a16:creationId xmlns:a16="http://schemas.microsoft.com/office/drawing/2014/main" id="{9E85C0FF-FE26-B240-BEF4-74F7B0B0E230}"/>
              </a:ext>
            </a:extLst>
          </p:cNvPr>
          <p:cNvSpPr txBox="1"/>
          <p:nvPr/>
        </p:nvSpPr>
        <p:spPr>
          <a:xfrm>
            <a:off x="8473221" y="3272171"/>
            <a:ext cx="400110" cy="715247"/>
          </a:xfrm>
          <a:prstGeom prst="rect">
            <a:avLst/>
          </a:prstGeom>
          <a:noFill/>
        </p:spPr>
        <p:txBody>
          <a:bodyPr vert="vert270" wrap="square" rtlCol="0">
            <a:spAutoFit/>
          </a:bodyPr>
          <a:lstStyle/>
          <a:p>
            <a:r>
              <a:rPr lang="en-US" sz="1400" dirty="0">
                <a:solidFill>
                  <a:srgbClr val="5E889D"/>
                </a:solidFill>
              </a:rPr>
              <a:t>internet</a:t>
            </a:r>
          </a:p>
        </p:txBody>
      </p:sp>
      <p:sp>
        <p:nvSpPr>
          <p:cNvPr id="26" name="TextBox 25">
            <a:extLst>
              <a:ext uri="{FF2B5EF4-FFF2-40B4-BE49-F238E27FC236}">
                <a16:creationId xmlns:a16="http://schemas.microsoft.com/office/drawing/2014/main" id="{4952161C-5914-1144-BFE5-5BFE83A5D6C1}"/>
              </a:ext>
            </a:extLst>
          </p:cNvPr>
          <p:cNvSpPr txBox="1"/>
          <p:nvPr/>
        </p:nvSpPr>
        <p:spPr>
          <a:xfrm>
            <a:off x="8474931" y="3980515"/>
            <a:ext cx="615553" cy="715247"/>
          </a:xfrm>
          <a:prstGeom prst="rect">
            <a:avLst/>
          </a:prstGeom>
          <a:noFill/>
        </p:spPr>
        <p:txBody>
          <a:bodyPr vert="vert270" wrap="square" rtlCol="0">
            <a:spAutoFit/>
          </a:bodyPr>
          <a:lstStyle/>
          <a:p>
            <a:r>
              <a:rPr lang="en-US" sz="1400" dirty="0">
                <a:solidFill>
                  <a:srgbClr val="DBDB07"/>
                </a:solidFill>
              </a:rPr>
              <a:t>network access</a:t>
            </a:r>
          </a:p>
        </p:txBody>
      </p:sp>
      <p:sp>
        <p:nvSpPr>
          <p:cNvPr id="27" name="Rectangle 26">
            <a:extLst>
              <a:ext uri="{FF2B5EF4-FFF2-40B4-BE49-F238E27FC236}">
                <a16:creationId xmlns:a16="http://schemas.microsoft.com/office/drawing/2014/main" id="{64B9DFD4-FC7B-B34C-BBBB-B09FB567F0D6}"/>
              </a:ext>
            </a:extLst>
          </p:cNvPr>
          <p:cNvSpPr/>
          <p:nvPr/>
        </p:nvSpPr>
        <p:spPr>
          <a:xfrm>
            <a:off x="8106982" y="1107566"/>
            <a:ext cx="988412" cy="369332"/>
          </a:xfrm>
          <a:prstGeom prst="rect">
            <a:avLst/>
          </a:prstGeom>
        </p:spPr>
        <p:txBody>
          <a:bodyPr wrap="none">
            <a:spAutoFit/>
          </a:bodyPr>
          <a:lstStyle/>
          <a:p>
            <a:r>
              <a:rPr lang="en-AU" dirty="0"/>
              <a:t>TCP/IP </a:t>
            </a:r>
            <a:endParaRPr lang="en-US" dirty="0"/>
          </a:p>
        </p:txBody>
      </p:sp>
      <p:sp>
        <p:nvSpPr>
          <p:cNvPr id="28" name="Rectangle 27">
            <a:extLst>
              <a:ext uri="{FF2B5EF4-FFF2-40B4-BE49-F238E27FC236}">
                <a16:creationId xmlns:a16="http://schemas.microsoft.com/office/drawing/2014/main" id="{8EAD2B2A-7F23-274A-B1E5-DDD812C8A7BD}"/>
              </a:ext>
            </a:extLst>
          </p:cNvPr>
          <p:cNvSpPr/>
          <p:nvPr/>
        </p:nvSpPr>
        <p:spPr>
          <a:xfrm>
            <a:off x="5415268" y="1083667"/>
            <a:ext cx="646331" cy="369332"/>
          </a:xfrm>
          <a:prstGeom prst="rect">
            <a:avLst/>
          </a:prstGeom>
        </p:spPr>
        <p:txBody>
          <a:bodyPr wrap="none">
            <a:spAutoFit/>
          </a:bodyPr>
          <a:lstStyle/>
          <a:p>
            <a:r>
              <a:rPr lang="en-AU" dirty="0"/>
              <a:t>OSI </a:t>
            </a:r>
            <a:endParaRPr lang="en-US" dirty="0"/>
          </a:p>
        </p:txBody>
      </p:sp>
      <p:cxnSp>
        <p:nvCxnSpPr>
          <p:cNvPr id="30" name="Straight Connector 29">
            <a:extLst>
              <a:ext uri="{FF2B5EF4-FFF2-40B4-BE49-F238E27FC236}">
                <a16:creationId xmlns:a16="http://schemas.microsoft.com/office/drawing/2014/main" id="{9D4972C8-79D9-2443-B66B-74641D8C25EE}"/>
              </a:ext>
            </a:extLst>
          </p:cNvPr>
          <p:cNvCxnSpPr>
            <a:cxnSpLocks/>
          </p:cNvCxnSpPr>
          <p:nvPr/>
        </p:nvCxnSpPr>
        <p:spPr>
          <a:xfrm>
            <a:off x="5464827" y="1385793"/>
            <a:ext cx="494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108CDC-C38D-A344-A011-E9B37042FBA5}"/>
              </a:ext>
            </a:extLst>
          </p:cNvPr>
          <p:cNvCxnSpPr>
            <a:cxnSpLocks/>
          </p:cNvCxnSpPr>
          <p:nvPr/>
        </p:nvCxnSpPr>
        <p:spPr>
          <a:xfrm>
            <a:off x="8226118" y="1423649"/>
            <a:ext cx="6472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CBC684A-7F7A-0C48-9C25-C03868536B6E}"/>
              </a:ext>
            </a:extLst>
          </p:cNvPr>
          <p:cNvSpPr/>
          <p:nvPr/>
        </p:nvSpPr>
        <p:spPr>
          <a:xfrm>
            <a:off x="25068" y="1653372"/>
            <a:ext cx="3626001" cy="401025"/>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13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xit" presetSubtype="0" fill="hold" grpId="0"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2"/>
                                        </p:tgtEl>
                                      </p:cBhvr>
                                    </p:animEffect>
                                    <p:set>
                                      <p:cBhvr>
                                        <p:cTn id="65" dur="1" fill="hold">
                                          <p:stCondLst>
                                            <p:cond delay="499"/>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13"/>
                                        </p:tgtEl>
                                      </p:cBhvr>
                                    </p:animEffect>
                                    <p:set>
                                      <p:cBhvr>
                                        <p:cTn id="70" dur="1" fill="hold">
                                          <p:stCondLst>
                                            <p:cond delay="499"/>
                                          </p:stCondLst>
                                        </p:cTn>
                                        <p:tgtEl>
                                          <p:spTgt spid="13"/>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9" grpId="0" animBg="1"/>
      <p:bldP spid="20" grpId="0" animBg="1"/>
      <p:bldP spid="21" grpId="0" animBg="1"/>
      <p:bldP spid="22" grpId="0" animBg="1"/>
      <p:bldP spid="23" grpId="0"/>
      <p:bldP spid="24" grpId="0"/>
      <p:bldP spid="25" grpId="0"/>
      <p:bldP spid="26" grpId="0"/>
      <p:bldP spid="27" grpId="0"/>
      <p:bldP spid="28" grpId="0"/>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D138-565E-3741-9141-2B8CF179C579}"/>
              </a:ext>
            </a:extLst>
          </p:cNvPr>
          <p:cNvSpPr>
            <a:spLocks noGrp="1"/>
          </p:cNvSpPr>
          <p:nvPr>
            <p:ph type="title"/>
          </p:nvPr>
        </p:nvSpPr>
        <p:spPr/>
        <p:txBody>
          <a:bodyPr/>
          <a:lstStyle/>
          <a:p>
            <a:r>
              <a:rPr lang="en-US" dirty="0"/>
              <a:t>Connection Management (key feature 3)</a:t>
            </a:r>
          </a:p>
        </p:txBody>
      </p:sp>
      <p:sp>
        <p:nvSpPr>
          <p:cNvPr id="3" name="Content Placeholder 2">
            <a:extLst>
              <a:ext uri="{FF2B5EF4-FFF2-40B4-BE49-F238E27FC236}">
                <a16:creationId xmlns:a16="http://schemas.microsoft.com/office/drawing/2014/main" id="{A8C47C6E-10D7-0F4E-BF8A-89AA33E3B7C1}"/>
              </a:ext>
            </a:extLst>
          </p:cNvPr>
          <p:cNvSpPr>
            <a:spLocks noGrp="1"/>
          </p:cNvSpPr>
          <p:nvPr>
            <p:ph idx="1"/>
          </p:nvPr>
        </p:nvSpPr>
        <p:spPr/>
        <p:txBody>
          <a:bodyPr/>
          <a:lstStyle/>
          <a:p>
            <a:r>
              <a:rPr lang="en-US" altLang="en-US" sz="1400" dirty="0">
                <a:latin typeface="Calibri" panose="020F0502020204030204" pitchFamily="34" charset="0"/>
                <a:ea typeface="ＭＳ Ｐゴシック" panose="020B0600070205080204" pitchFamily="34" charset="-128"/>
                <a:cs typeface="Calibri" panose="020F0502020204030204" pitchFamily="34" charset="0"/>
              </a:rPr>
              <a:t>before exchanging data, sender/receiver </a:t>
            </a:r>
            <a:r>
              <a:rPr lang="ja-JP" altLang="en-US" sz="1400">
                <a:latin typeface="Calibri" panose="020F0502020204030204" pitchFamily="34" charset="0"/>
                <a:ea typeface="ＭＳ Ｐゴシック" panose="020B0600070205080204" pitchFamily="34" charset="-128"/>
                <a:cs typeface="Calibri" panose="020F0502020204030204" pitchFamily="34" charset="0"/>
              </a:rPr>
              <a:t>“</a:t>
            </a:r>
            <a:r>
              <a:rPr lang="en-US" altLang="ja-JP" sz="1400" dirty="0">
                <a:latin typeface="Calibri" panose="020F0502020204030204" pitchFamily="34" charset="0"/>
                <a:ea typeface="ＭＳ Ｐゴシック" panose="020B0600070205080204" pitchFamily="34" charset="-128"/>
                <a:cs typeface="Calibri" panose="020F0502020204030204" pitchFamily="34" charset="0"/>
              </a:rPr>
              <a:t>handshake</a:t>
            </a:r>
            <a:r>
              <a:rPr lang="ja-JP" altLang="en-US" sz="1400">
                <a:latin typeface="Calibri" panose="020F0502020204030204" pitchFamily="34" charset="0"/>
                <a:ea typeface="ＭＳ Ｐゴシック" panose="020B0600070205080204" pitchFamily="34" charset="-128"/>
                <a:cs typeface="Calibri" panose="020F0502020204030204" pitchFamily="34" charset="0"/>
              </a:rPr>
              <a:t>”</a:t>
            </a:r>
            <a:r>
              <a:rPr lang="en-US" altLang="ja-JP" sz="1400" dirty="0">
                <a:latin typeface="Calibri" panose="020F0502020204030204" pitchFamily="34" charset="0"/>
                <a:ea typeface="ＭＳ Ｐゴシック" panose="020B0600070205080204" pitchFamily="34" charset="-128"/>
                <a:cs typeface="Calibri" panose="020F0502020204030204" pitchFamily="34" charset="0"/>
              </a:rPr>
              <a:t>:</a:t>
            </a:r>
          </a:p>
          <a:p>
            <a:pPr lvl="1"/>
            <a:r>
              <a:rPr lang="en-US" altLang="en-US" sz="1200" dirty="0">
                <a:latin typeface="Calibri" panose="020F0502020204030204" pitchFamily="34" charset="0"/>
                <a:ea typeface="ＭＳ Ｐゴシック" panose="020B0600070205080204" pitchFamily="34" charset="-128"/>
                <a:cs typeface="Calibri" panose="020F0502020204030204" pitchFamily="34" charset="0"/>
              </a:rPr>
              <a:t>agree to establish connection (each knowing the other willing to establish connection)</a:t>
            </a:r>
          </a:p>
          <a:p>
            <a:pPr lvl="1"/>
            <a:r>
              <a:rPr lang="en-US" altLang="en-US" sz="1200" dirty="0">
                <a:latin typeface="Calibri" panose="020F0502020204030204" pitchFamily="34" charset="0"/>
                <a:ea typeface="ＭＳ Ｐゴシック" panose="020B0600070205080204" pitchFamily="34" charset="-128"/>
                <a:cs typeface="Calibri" panose="020F0502020204030204" pitchFamily="34" charset="0"/>
              </a:rPr>
              <a:t>agree on connection parameters</a:t>
            </a:r>
            <a:endParaRPr lang="en-US"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D1F8814-1C32-EC44-83F5-D892B430CE14}"/>
              </a:ext>
            </a:extLst>
          </p:cNvPr>
          <p:cNvSpPr>
            <a:spLocks noGrp="1"/>
          </p:cNvSpPr>
          <p:nvPr>
            <p:ph type="sldNum" sz="quarter" idx="12"/>
          </p:nvPr>
        </p:nvSpPr>
        <p:spPr/>
        <p:txBody>
          <a:bodyPr/>
          <a:lstStyle/>
          <a:p>
            <a:fld id="{8E41B671-95F8-AD49-965B-CC100353298F}" type="slidenum">
              <a:rPr lang="en-AU" altLang="x-none" smtClean="0"/>
              <a:pPr/>
              <a:t>30</a:t>
            </a:fld>
            <a:endParaRPr lang="en-AU" altLang="x-none"/>
          </a:p>
        </p:txBody>
      </p:sp>
      <p:sp>
        <p:nvSpPr>
          <p:cNvPr id="5" name="Rectangle 62">
            <a:extLst>
              <a:ext uri="{FF2B5EF4-FFF2-40B4-BE49-F238E27FC236}">
                <a16:creationId xmlns:a16="http://schemas.microsoft.com/office/drawing/2014/main" id="{36ED1DFC-5550-9F4E-AE9E-9CA925A3FEE1}"/>
              </a:ext>
            </a:extLst>
          </p:cNvPr>
          <p:cNvSpPr>
            <a:spLocks noChangeArrowheads="1"/>
          </p:cNvSpPr>
          <p:nvPr/>
        </p:nvSpPr>
        <p:spPr bwMode="auto">
          <a:xfrm>
            <a:off x="1360876" y="2044699"/>
            <a:ext cx="2279650" cy="2414588"/>
          </a:xfrm>
          <a:prstGeom prst="rect">
            <a:avLst/>
          </a:prstGeom>
          <a:solidFill>
            <a:schemeClr val="accent1">
              <a:lumMod val="50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 name="Rectangle 45">
            <a:extLst>
              <a:ext uri="{FF2B5EF4-FFF2-40B4-BE49-F238E27FC236}">
                <a16:creationId xmlns:a16="http://schemas.microsoft.com/office/drawing/2014/main" id="{FA49FD26-BC25-E743-A90E-2011BB74A87A}"/>
              </a:ext>
            </a:extLst>
          </p:cNvPr>
          <p:cNvSpPr>
            <a:spLocks noChangeArrowheads="1"/>
          </p:cNvSpPr>
          <p:nvPr/>
        </p:nvSpPr>
        <p:spPr bwMode="auto">
          <a:xfrm>
            <a:off x="1321188" y="2098674"/>
            <a:ext cx="2270125" cy="2471738"/>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 name="Line 55">
            <a:extLst>
              <a:ext uri="{FF2B5EF4-FFF2-40B4-BE49-F238E27FC236}">
                <a16:creationId xmlns:a16="http://schemas.microsoft.com/office/drawing/2014/main" id="{E7FE4118-1376-E84D-9DBD-1F4B7805A512}"/>
              </a:ext>
            </a:extLst>
          </p:cNvPr>
          <p:cNvSpPr>
            <a:spLocks noChangeShapeType="1"/>
          </p:cNvSpPr>
          <p:nvPr/>
        </p:nvSpPr>
        <p:spPr bwMode="auto">
          <a:xfrm>
            <a:off x="1321188" y="2539999"/>
            <a:ext cx="2270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 name="Text Box 6">
            <a:extLst>
              <a:ext uri="{FF2B5EF4-FFF2-40B4-BE49-F238E27FC236}">
                <a16:creationId xmlns:a16="http://schemas.microsoft.com/office/drawing/2014/main" id="{20C8F55C-8A9E-FF46-B5E0-7DB0B3F2B41A}"/>
              </a:ext>
            </a:extLst>
          </p:cNvPr>
          <p:cNvSpPr txBox="1">
            <a:spLocks noChangeArrowheads="1"/>
          </p:cNvSpPr>
          <p:nvPr/>
        </p:nvSpPr>
        <p:spPr bwMode="auto">
          <a:xfrm>
            <a:off x="1335476" y="2652712"/>
            <a:ext cx="2335212"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400" dirty="0">
                <a:latin typeface="Calibri" panose="020F0502020204030204" pitchFamily="34" charset="0"/>
                <a:cs typeface="Calibri" panose="020F0502020204030204" pitchFamily="34" charset="0"/>
              </a:rPr>
              <a:t>connection state: ESTAB</a:t>
            </a:r>
          </a:p>
          <a:p>
            <a:pPr algn="l">
              <a:defRPr/>
            </a:pPr>
            <a:r>
              <a:rPr lang="en-US" sz="1400" dirty="0">
                <a:latin typeface="Calibri" panose="020F0502020204030204" pitchFamily="34" charset="0"/>
                <a:cs typeface="Calibri" panose="020F0502020204030204" pitchFamily="34" charset="0"/>
              </a:rPr>
              <a:t>connection variables:</a:t>
            </a:r>
          </a:p>
          <a:p>
            <a:pPr lvl="1" algn="l">
              <a:defRPr/>
            </a:pPr>
            <a:r>
              <a:rPr lang="en-US" sz="1400" dirty="0">
                <a:latin typeface="Calibri" panose="020F0502020204030204" pitchFamily="34" charset="0"/>
                <a:cs typeface="Calibri" panose="020F0502020204030204" pitchFamily="34" charset="0"/>
              </a:rPr>
              <a:t>seq # client-to-server</a:t>
            </a:r>
          </a:p>
          <a:p>
            <a:pPr lvl="1" algn="l">
              <a:defRPr/>
            </a:pPr>
            <a:r>
              <a:rPr lang="en-US" sz="1400" dirty="0">
                <a:latin typeface="Calibri" panose="020F0502020204030204" pitchFamily="34" charset="0"/>
                <a:cs typeface="Calibri" panose="020F0502020204030204" pitchFamily="34" charset="0"/>
              </a:rPr>
              <a:t>         server-to-client</a:t>
            </a:r>
          </a:p>
          <a:p>
            <a:pPr lvl="1" algn="l">
              <a:defRPr/>
            </a:pPr>
            <a:r>
              <a:rPr lang="en-US" sz="1400" b="1" dirty="0" err="1">
                <a:latin typeface="Calibri" panose="020F0502020204030204" pitchFamily="34" charset="0"/>
                <a:cs typeface="Calibri" panose="020F0502020204030204" pitchFamily="34" charset="0"/>
              </a:rPr>
              <a:t>rcvBuffer</a:t>
            </a:r>
            <a:r>
              <a:rPr lang="en-US" sz="1400" dirty="0">
                <a:latin typeface="Calibri" panose="020F0502020204030204" pitchFamily="34" charset="0"/>
                <a:cs typeface="Calibri" panose="020F0502020204030204" pitchFamily="34" charset="0"/>
              </a:rPr>
              <a:t> size</a:t>
            </a:r>
          </a:p>
          <a:p>
            <a:pPr lvl="1" algn="l">
              <a:defRPr/>
            </a:pPr>
            <a:r>
              <a:rPr lang="en-US" sz="1400" dirty="0">
                <a:latin typeface="Calibri" panose="020F0502020204030204" pitchFamily="34" charset="0"/>
                <a:cs typeface="Calibri" panose="020F0502020204030204" pitchFamily="34" charset="0"/>
              </a:rPr>
              <a:t>   at </a:t>
            </a:r>
            <a:r>
              <a:rPr lang="en-US" sz="1400" dirty="0" err="1">
                <a:latin typeface="Calibri" panose="020F0502020204030204" pitchFamily="34" charset="0"/>
                <a:cs typeface="Calibri" panose="020F0502020204030204" pitchFamily="34" charset="0"/>
              </a:rPr>
              <a:t>server,client</a:t>
            </a:r>
            <a:r>
              <a:rPr lang="en-US" sz="1400" dirty="0">
                <a:latin typeface="Calibri" panose="020F0502020204030204" pitchFamily="34" charset="0"/>
                <a:cs typeface="Calibri" panose="020F0502020204030204" pitchFamily="34" charset="0"/>
              </a:rPr>
              <a:t> </a:t>
            </a:r>
          </a:p>
          <a:p>
            <a:pPr lvl="1" algn="l">
              <a:defRPr/>
            </a:pPr>
            <a:r>
              <a:rPr lang="en-US" sz="1400" dirty="0">
                <a:latin typeface="Calibri" panose="020F0502020204030204" pitchFamily="34" charset="0"/>
                <a:cs typeface="Calibri" panose="020F0502020204030204" pitchFamily="34" charset="0"/>
              </a:rPr>
              <a:t>           </a:t>
            </a:r>
          </a:p>
        </p:txBody>
      </p:sp>
      <p:grpSp>
        <p:nvGrpSpPr>
          <p:cNvPr id="9" name="Group 46">
            <a:extLst>
              <a:ext uri="{FF2B5EF4-FFF2-40B4-BE49-F238E27FC236}">
                <a16:creationId xmlns:a16="http://schemas.microsoft.com/office/drawing/2014/main" id="{6E902606-B219-794A-A834-E88D60DD30B3}"/>
              </a:ext>
            </a:extLst>
          </p:cNvPr>
          <p:cNvGrpSpPr>
            <a:grpSpLocks/>
          </p:cNvGrpSpPr>
          <p:nvPr/>
        </p:nvGrpSpPr>
        <p:grpSpPr bwMode="auto">
          <a:xfrm>
            <a:off x="2268926" y="2454274"/>
            <a:ext cx="438150" cy="206375"/>
            <a:chOff x="344" y="1846"/>
            <a:chExt cx="336" cy="130"/>
          </a:xfrm>
        </p:grpSpPr>
        <p:sp>
          <p:nvSpPr>
            <p:cNvPr id="10" name="Rectangle 47">
              <a:extLst>
                <a:ext uri="{FF2B5EF4-FFF2-40B4-BE49-F238E27FC236}">
                  <a16:creationId xmlns:a16="http://schemas.microsoft.com/office/drawing/2014/main" id="{D75D56EB-3A03-5C4D-BF5E-883429A0E05E}"/>
                </a:ext>
              </a:extLst>
            </p:cNvPr>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 name="Rectangle 48">
              <a:extLst>
                <a:ext uri="{FF2B5EF4-FFF2-40B4-BE49-F238E27FC236}">
                  <a16:creationId xmlns:a16="http://schemas.microsoft.com/office/drawing/2014/main" id="{95A5443C-B936-7349-9531-A26BA7309EA0}"/>
                </a:ext>
              </a:extLst>
            </p:cNvPr>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 name="Rectangle 49">
              <a:extLst>
                <a:ext uri="{FF2B5EF4-FFF2-40B4-BE49-F238E27FC236}">
                  <a16:creationId xmlns:a16="http://schemas.microsoft.com/office/drawing/2014/main" id="{568B08F5-601F-A145-8D9F-8E64BC4B2810}"/>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 name="Rectangle 50">
              <a:extLst>
                <a:ext uri="{FF2B5EF4-FFF2-40B4-BE49-F238E27FC236}">
                  <a16:creationId xmlns:a16="http://schemas.microsoft.com/office/drawing/2014/main" id="{53761EE8-BCA1-2B48-BB66-5F524CA22A40}"/>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4" name="Text Box 54">
            <a:extLst>
              <a:ext uri="{FF2B5EF4-FFF2-40B4-BE49-F238E27FC236}">
                <a16:creationId xmlns:a16="http://schemas.microsoft.com/office/drawing/2014/main" id="{6CD9CEFC-93EC-E84A-A15C-D7BCF09FEEB9}"/>
              </a:ext>
            </a:extLst>
          </p:cNvPr>
          <p:cNvSpPr txBox="1">
            <a:spLocks noChangeArrowheads="1"/>
          </p:cNvSpPr>
          <p:nvPr/>
        </p:nvSpPr>
        <p:spPr bwMode="auto">
          <a:xfrm>
            <a:off x="2039618" y="2127547"/>
            <a:ext cx="9942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dirty="0">
                <a:latin typeface="Calibri" panose="020F0502020204030204" pitchFamily="34" charset="0"/>
                <a:cs typeface="Calibri" panose="020F0502020204030204" pitchFamily="34" charset="0"/>
              </a:rPr>
              <a:t>application</a:t>
            </a:r>
          </a:p>
        </p:txBody>
      </p:sp>
      <p:sp>
        <p:nvSpPr>
          <p:cNvPr id="15" name="Line 56">
            <a:extLst>
              <a:ext uri="{FF2B5EF4-FFF2-40B4-BE49-F238E27FC236}">
                <a16:creationId xmlns:a16="http://schemas.microsoft.com/office/drawing/2014/main" id="{A1177061-927D-1144-8BA6-9E8D45C50109}"/>
              </a:ext>
            </a:extLst>
          </p:cNvPr>
          <p:cNvSpPr>
            <a:spLocks noChangeShapeType="1"/>
          </p:cNvSpPr>
          <p:nvPr/>
        </p:nvSpPr>
        <p:spPr bwMode="auto">
          <a:xfrm>
            <a:off x="1327538" y="4035424"/>
            <a:ext cx="2268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6" name="Text Box 57">
            <a:extLst>
              <a:ext uri="{FF2B5EF4-FFF2-40B4-BE49-F238E27FC236}">
                <a16:creationId xmlns:a16="http://schemas.microsoft.com/office/drawing/2014/main" id="{745DBBD1-460A-8D4A-9BE3-8579D1B64790}"/>
              </a:ext>
            </a:extLst>
          </p:cNvPr>
          <p:cNvSpPr txBox="1">
            <a:spLocks noChangeArrowheads="1"/>
          </p:cNvSpPr>
          <p:nvPr/>
        </p:nvSpPr>
        <p:spPr bwMode="auto">
          <a:xfrm>
            <a:off x="1991703" y="4067364"/>
            <a:ext cx="79438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dirty="0">
                <a:latin typeface="Calibri" panose="020F0502020204030204" pitchFamily="34" charset="0"/>
                <a:cs typeface="Calibri" panose="020F0502020204030204" pitchFamily="34" charset="0"/>
              </a:rPr>
              <a:t>network</a:t>
            </a:r>
          </a:p>
        </p:txBody>
      </p:sp>
      <p:sp>
        <p:nvSpPr>
          <p:cNvPr id="17" name="Rectangle 58">
            <a:extLst>
              <a:ext uri="{FF2B5EF4-FFF2-40B4-BE49-F238E27FC236}">
                <a16:creationId xmlns:a16="http://schemas.microsoft.com/office/drawing/2014/main" id="{9714C5C3-F7C2-1C4F-82D7-97888DB9D37D}"/>
              </a:ext>
            </a:extLst>
          </p:cNvPr>
          <p:cNvSpPr>
            <a:spLocks noChangeArrowheads="1"/>
          </p:cNvSpPr>
          <p:nvPr/>
        </p:nvSpPr>
        <p:spPr bwMode="auto">
          <a:xfrm>
            <a:off x="1292613" y="4457699"/>
            <a:ext cx="2335213" cy="18097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 name="Line 59">
            <a:extLst>
              <a:ext uri="{FF2B5EF4-FFF2-40B4-BE49-F238E27FC236}">
                <a16:creationId xmlns:a16="http://schemas.microsoft.com/office/drawing/2014/main" id="{16DA7440-02A5-B04F-B4A7-58F7CDC37A0F}"/>
              </a:ext>
            </a:extLst>
          </p:cNvPr>
          <p:cNvSpPr>
            <a:spLocks noChangeShapeType="1"/>
          </p:cNvSpPr>
          <p:nvPr/>
        </p:nvSpPr>
        <p:spPr bwMode="auto">
          <a:xfrm>
            <a:off x="1321188" y="4446587"/>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9" name="Line 60">
            <a:extLst>
              <a:ext uri="{FF2B5EF4-FFF2-40B4-BE49-F238E27FC236}">
                <a16:creationId xmlns:a16="http://schemas.microsoft.com/office/drawing/2014/main" id="{5A5C6166-0946-1547-9FAD-DC231CD66718}"/>
              </a:ext>
            </a:extLst>
          </p:cNvPr>
          <p:cNvSpPr>
            <a:spLocks noChangeShapeType="1"/>
          </p:cNvSpPr>
          <p:nvPr/>
        </p:nvSpPr>
        <p:spPr bwMode="auto">
          <a:xfrm>
            <a:off x="3584963" y="4418012"/>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0" name="Freeform 8">
            <a:extLst>
              <a:ext uri="{FF2B5EF4-FFF2-40B4-BE49-F238E27FC236}">
                <a16:creationId xmlns:a16="http://schemas.microsoft.com/office/drawing/2014/main" id="{7D0948EF-2C4F-4B43-9957-96CBB05A666C}"/>
              </a:ext>
            </a:extLst>
          </p:cNvPr>
          <p:cNvSpPr>
            <a:spLocks/>
          </p:cNvSpPr>
          <p:nvPr/>
        </p:nvSpPr>
        <p:spPr bwMode="auto">
          <a:xfrm flipH="1">
            <a:off x="848113" y="2101849"/>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Rectangle 63">
            <a:extLst>
              <a:ext uri="{FF2B5EF4-FFF2-40B4-BE49-F238E27FC236}">
                <a16:creationId xmlns:a16="http://schemas.microsoft.com/office/drawing/2014/main" id="{B15CF6F4-1178-344B-B35C-7DC9B70B1768}"/>
              </a:ext>
            </a:extLst>
          </p:cNvPr>
          <p:cNvSpPr>
            <a:spLocks noChangeArrowheads="1"/>
          </p:cNvSpPr>
          <p:nvPr/>
        </p:nvSpPr>
        <p:spPr bwMode="auto">
          <a:xfrm>
            <a:off x="5663001" y="2051049"/>
            <a:ext cx="2279650" cy="2414588"/>
          </a:xfrm>
          <a:prstGeom prst="rect">
            <a:avLst/>
          </a:prstGeom>
          <a:solidFill>
            <a:schemeClr val="accent1">
              <a:lumMod val="50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2" name="Rectangle 64">
            <a:extLst>
              <a:ext uri="{FF2B5EF4-FFF2-40B4-BE49-F238E27FC236}">
                <a16:creationId xmlns:a16="http://schemas.microsoft.com/office/drawing/2014/main" id="{D3FA2ECB-8664-3943-B805-0821B01F1853}"/>
              </a:ext>
            </a:extLst>
          </p:cNvPr>
          <p:cNvSpPr>
            <a:spLocks noChangeArrowheads="1"/>
          </p:cNvSpPr>
          <p:nvPr/>
        </p:nvSpPr>
        <p:spPr bwMode="auto">
          <a:xfrm>
            <a:off x="5623313" y="2105024"/>
            <a:ext cx="2270125" cy="2471738"/>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3" name="Line 65">
            <a:extLst>
              <a:ext uri="{FF2B5EF4-FFF2-40B4-BE49-F238E27FC236}">
                <a16:creationId xmlns:a16="http://schemas.microsoft.com/office/drawing/2014/main" id="{84F54F3D-96A8-0745-B2A7-0C8B79DFDB03}"/>
              </a:ext>
            </a:extLst>
          </p:cNvPr>
          <p:cNvSpPr>
            <a:spLocks noChangeShapeType="1"/>
          </p:cNvSpPr>
          <p:nvPr/>
        </p:nvSpPr>
        <p:spPr bwMode="auto">
          <a:xfrm>
            <a:off x="5623313" y="2546349"/>
            <a:ext cx="2270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 name="Text Box 66">
            <a:extLst>
              <a:ext uri="{FF2B5EF4-FFF2-40B4-BE49-F238E27FC236}">
                <a16:creationId xmlns:a16="http://schemas.microsoft.com/office/drawing/2014/main" id="{331F3869-98E4-3D4A-8CBD-02BE36D9319A}"/>
              </a:ext>
            </a:extLst>
          </p:cNvPr>
          <p:cNvSpPr txBox="1">
            <a:spLocks noChangeArrowheads="1"/>
          </p:cNvSpPr>
          <p:nvPr/>
        </p:nvSpPr>
        <p:spPr bwMode="auto">
          <a:xfrm>
            <a:off x="5637601" y="2659062"/>
            <a:ext cx="2247686"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400" dirty="0">
                <a:latin typeface="Calibri" panose="020F0502020204030204" pitchFamily="34" charset="0"/>
                <a:cs typeface="Calibri" panose="020F0502020204030204" pitchFamily="34" charset="0"/>
              </a:rPr>
              <a:t>connection state: ESTAB</a:t>
            </a:r>
          </a:p>
          <a:p>
            <a:pPr algn="l">
              <a:defRPr/>
            </a:pPr>
            <a:r>
              <a:rPr lang="en-US" sz="1400" dirty="0">
                <a:latin typeface="Calibri" panose="020F0502020204030204" pitchFamily="34" charset="0"/>
                <a:cs typeface="Calibri" panose="020F0502020204030204" pitchFamily="34" charset="0"/>
              </a:rPr>
              <a:t>connection Variables:</a:t>
            </a:r>
          </a:p>
          <a:p>
            <a:pPr lvl="1" algn="l">
              <a:defRPr/>
            </a:pPr>
            <a:r>
              <a:rPr lang="en-US" sz="1400" dirty="0">
                <a:latin typeface="Calibri" panose="020F0502020204030204" pitchFamily="34" charset="0"/>
                <a:cs typeface="Calibri" panose="020F0502020204030204" pitchFamily="34" charset="0"/>
              </a:rPr>
              <a:t>seq # client-to-server</a:t>
            </a:r>
          </a:p>
          <a:p>
            <a:pPr lvl="1" algn="l">
              <a:defRPr/>
            </a:pPr>
            <a:r>
              <a:rPr lang="en-US" sz="1400" dirty="0">
                <a:latin typeface="Calibri" panose="020F0502020204030204" pitchFamily="34" charset="0"/>
                <a:cs typeface="Calibri" panose="020F0502020204030204" pitchFamily="34" charset="0"/>
              </a:rPr>
              <a:t>          server-to-client</a:t>
            </a:r>
          </a:p>
          <a:p>
            <a:pPr lvl="1" algn="l">
              <a:defRPr/>
            </a:pPr>
            <a:r>
              <a:rPr lang="en-US" sz="1400" b="1" dirty="0" err="1">
                <a:latin typeface="Calibri" panose="020F0502020204030204" pitchFamily="34" charset="0"/>
                <a:cs typeface="Calibri" panose="020F0502020204030204" pitchFamily="34" charset="0"/>
              </a:rPr>
              <a:t>rcvBuffer</a:t>
            </a:r>
            <a:r>
              <a:rPr lang="en-US" sz="1400" dirty="0">
                <a:latin typeface="Calibri" panose="020F0502020204030204" pitchFamily="34" charset="0"/>
                <a:cs typeface="Calibri" panose="020F0502020204030204" pitchFamily="34" charset="0"/>
              </a:rPr>
              <a:t> size</a:t>
            </a:r>
          </a:p>
          <a:p>
            <a:pPr lvl="1" algn="l">
              <a:defRPr/>
            </a:pPr>
            <a:r>
              <a:rPr lang="en-US" sz="1400" dirty="0">
                <a:latin typeface="Calibri" panose="020F0502020204030204" pitchFamily="34" charset="0"/>
                <a:cs typeface="Calibri" panose="020F0502020204030204" pitchFamily="34" charset="0"/>
              </a:rPr>
              <a:t>   at </a:t>
            </a:r>
            <a:r>
              <a:rPr lang="en-US" sz="1400" dirty="0" err="1">
                <a:latin typeface="Calibri" panose="020F0502020204030204" pitchFamily="34" charset="0"/>
                <a:cs typeface="Calibri" panose="020F0502020204030204" pitchFamily="34" charset="0"/>
              </a:rPr>
              <a:t>server,client</a:t>
            </a:r>
            <a:r>
              <a:rPr lang="en-US" sz="1400" dirty="0">
                <a:latin typeface="Calibri" panose="020F0502020204030204" pitchFamily="34" charset="0"/>
                <a:cs typeface="Calibri" panose="020F0502020204030204" pitchFamily="34" charset="0"/>
              </a:rPr>
              <a:t> </a:t>
            </a:r>
          </a:p>
          <a:p>
            <a:pPr lvl="1" algn="l">
              <a:defRPr/>
            </a:pPr>
            <a:r>
              <a:rPr lang="en-US" sz="1400" dirty="0">
                <a:latin typeface="Calibri" panose="020F0502020204030204" pitchFamily="34" charset="0"/>
                <a:cs typeface="Calibri" panose="020F0502020204030204" pitchFamily="34" charset="0"/>
              </a:rPr>
              <a:t>           </a:t>
            </a:r>
          </a:p>
        </p:txBody>
      </p:sp>
      <p:grpSp>
        <p:nvGrpSpPr>
          <p:cNvPr id="25" name="Group 67">
            <a:extLst>
              <a:ext uri="{FF2B5EF4-FFF2-40B4-BE49-F238E27FC236}">
                <a16:creationId xmlns:a16="http://schemas.microsoft.com/office/drawing/2014/main" id="{A2E5793E-3EC0-E944-8480-A5EB6A390A3B}"/>
              </a:ext>
            </a:extLst>
          </p:cNvPr>
          <p:cNvGrpSpPr>
            <a:grpSpLocks/>
          </p:cNvGrpSpPr>
          <p:nvPr/>
        </p:nvGrpSpPr>
        <p:grpSpPr bwMode="auto">
          <a:xfrm>
            <a:off x="6571051" y="2460624"/>
            <a:ext cx="438150" cy="206375"/>
            <a:chOff x="344" y="1846"/>
            <a:chExt cx="336" cy="130"/>
          </a:xfrm>
        </p:grpSpPr>
        <p:sp>
          <p:nvSpPr>
            <p:cNvPr id="26" name="Rectangle 68">
              <a:extLst>
                <a:ext uri="{FF2B5EF4-FFF2-40B4-BE49-F238E27FC236}">
                  <a16:creationId xmlns:a16="http://schemas.microsoft.com/office/drawing/2014/main" id="{8C388AA1-1814-5141-BE91-91D776096BCD}"/>
                </a:ext>
              </a:extLst>
            </p:cNvPr>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7" name="Rectangle 69">
              <a:extLst>
                <a:ext uri="{FF2B5EF4-FFF2-40B4-BE49-F238E27FC236}">
                  <a16:creationId xmlns:a16="http://schemas.microsoft.com/office/drawing/2014/main" id="{04C27066-BC4F-6947-860D-D31251781EBF}"/>
                </a:ext>
              </a:extLst>
            </p:cNvPr>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8" name="Rectangle 70">
              <a:extLst>
                <a:ext uri="{FF2B5EF4-FFF2-40B4-BE49-F238E27FC236}">
                  <a16:creationId xmlns:a16="http://schemas.microsoft.com/office/drawing/2014/main" id="{13EBF354-58DC-6046-8501-F7D03B4619C4}"/>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9" name="Rectangle 71">
              <a:extLst>
                <a:ext uri="{FF2B5EF4-FFF2-40B4-BE49-F238E27FC236}">
                  <a16:creationId xmlns:a16="http://schemas.microsoft.com/office/drawing/2014/main" id="{0BFF56A8-97CF-2649-8041-CBED8AB79406}"/>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30" name="Text Box 72">
            <a:extLst>
              <a:ext uri="{FF2B5EF4-FFF2-40B4-BE49-F238E27FC236}">
                <a16:creationId xmlns:a16="http://schemas.microsoft.com/office/drawing/2014/main" id="{795F3B65-322E-5747-AC85-154D4DFF2988}"/>
              </a:ext>
            </a:extLst>
          </p:cNvPr>
          <p:cNvSpPr txBox="1">
            <a:spLocks noChangeArrowheads="1"/>
          </p:cNvSpPr>
          <p:nvPr/>
        </p:nvSpPr>
        <p:spPr bwMode="auto">
          <a:xfrm>
            <a:off x="6290394" y="2126470"/>
            <a:ext cx="9942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dirty="0">
                <a:latin typeface="Calibri" panose="020F0502020204030204" pitchFamily="34" charset="0"/>
                <a:cs typeface="Calibri" panose="020F0502020204030204" pitchFamily="34" charset="0"/>
              </a:rPr>
              <a:t>application</a:t>
            </a:r>
          </a:p>
        </p:txBody>
      </p:sp>
      <p:sp>
        <p:nvSpPr>
          <p:cNvPr id="31" name="Line 73">
            <a:extLst>
              <a:ext uri="{FF2B5EF4-FFF2-40B4-BE49-F238E27FC236}">
                <a16:creationId xmlns:a16="http://schemas.microsoft.com/office/drawing/2014/main" id="{67C83F72-A376-4449-B629-E884681C71DF}"/>
              </a:ext>
            </a:extLst>
          </p:cNvPr>
          <p:cNvSpPr>
            <a:spLocks noChangeShapeType="1"/>
          </p:cNvSpPr>
          <p:nvPr/>
        </p:nvSpPr>
        <p:spPr bwMode="auto">
          <a:xfrm>
            <a:off x="5629663" y="4041774"/>
            <a:ext cx="2268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2" name="Text Box 74">
            <a:extLst>
              <a:ext uri="{FF2B5EF4-FFF2-40B4-BE49-F238E27FC236}">
                <a16:creationId xmlns:a16="http://schemas.microsoft.com/office/drawing/2014/main" id="{6A9CC711-78B5-6A40-905C-2D98E6CE5B41}"/>
              </a:ext>
            </a:extLst>
          </p:cNvPr>
          <p:cNvSpPr txBox="1">
            <a:spLocks noChangeArrowheads="1"/>
          </p:cNvSpPr>
          <p:nvPr/>
        </p:nvSpPr>
        <p:spPr bwMode="auto">
          <a:xfrm>
            <a:off x="6274919" y="4093246"/>
            <a:ext cx="79438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dirty="0">
                <a:latin typeface="Calibri" panose="020F0502020204030204" pitchFamily="34" charset="0"/>
                <a:cs typeface="Calibri" panose="020F0502020204030204" pitchFamily="34" charset="0"/>
              </a:rPr>
              <a:t>network</a:t>
            </a:r>
          </a:p>
        </p:txBody>
      </p:sp>
      <p:sp>
        <p:nvSpPr>
          <p:cNvPr id="33" name="Rectangle 75">
            <a:extLst>
              <a:ext uri="{FF2B5EF4-FFF2-40B4-BE49-F238E27FC236}">
                <a16:creationId xmlns:a16="http://schemas.microsoft.com/office/drawing/2014/main" id="{0602C7BA-7DE1-EB42-A3F6-24F2268EF67C}"/>
              </a:ext>
            </a:extLst>
          </p:cNvPr>
          <p:cNvSpPr>
            <a:spLocks noChangeArrowheads="1"/>
          </p:cNvSpPr>
          <p:nvPr/>
        </p:nvSpPr>
        <p:spPr bwMode="auto">
          <a:xfrm>
            <a:off x="5594738" y="4464049"/>
            <a:ext cx="2335213" cy="18097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ahoma" charset="0"/>
              <a:ea typeface="ＭＳ Ｐゴシック" charset="0"/>
            </a:endParaRPr>
          </a:p>
        </p:txBody>
      </p:sp>
      <p:sp>
        <p:nvSpPr>
          <p:cNvPr id="34" name="Line 76">
            <a:extLst>
              <a:ext uri="{FF2B5EF4-FFF2-40B4-BE49-F238E27FC236}">
                <a16:creationId xmlns:a16="http://schemas.microsoft.com/office/drawing/2014/main" id="{8976DADC-67DF-E04E-80A1-21F78AABB22D}"/>
              </a:ext>
            </a:extLst>
          </p:cNvPr>
          <p:cNvSpPr>
            <a:spLocks noChangeShapeType="1"/>
          </p:cNvSpPr>
          <p:nvPr/>
        </p:nvSpPr>
        <p:spPr bwMode="auto">
          <a:xfrm>
            <a:off x="5623313" y="4452937"/>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5" name="Line 77">
            <a:extLst>
              <a:ext uri="{FF2B5EF4-FFF2-40B4-BE49-F238E27FC236}">
                <a16:creationId xmlns:a16="http://schemas.microsoft.com/office/drawing/2014/main" id="{37F19370-3793-B44E-A50F-7637A4481C28}"/>
              </a:ext>
            </a:extLst>
          </p:cNvPr>
          <p:cNvSpPr>
            <a:spLocks noChangeShapeType="1"/>
          </p:cNvSpPr>
          <p:nvPr/>
        </p:nvSpPr>
        <p:spPr bwMode="auto">
          <a:xfrm>
            <a:off x="7887088" y="4424362"/>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6" name="Freeform 78">
            <a:extLst>
              <a:ext uri="{FF2B5EF4-FFF2-40B4-BE49-F238E27FC236}">
                <a16:creationId xmlns:a16="http://schemas.microsoft.com/office/drawing/2014/main" id="{BCB2BC2F-C2EA-7348-B58D-D42DCDAD96A2}"/>
              </a:ext>
            </a:extLst>
          </p:cNvPr>
          <p:cNvSpPr>
            <a:spLocks/>
          </p:cNvSpPr>
          <p:nvPr/>
        </p:nvSpPr>
        <p:spPr bwMode="auto">
          <a:xfrm>
            <a:off x="7904551" y="2041524"/>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Text Box 83">
            <a:extLst>
              <a:ext uri="{FF2B5EF4-FFF2-40B4-BE49-F238E27FC236}">
                <a16:creationId xmlns:a16="http://schemas.microsoft.com/office/drawing/2014/main" id="{863705B0-002D-9043-86D1-F357A0644575}"/>
              </a:ext>
            </a:extLst>
          </p:cNvPr>
          <p:cNvSpPr txBox="1">
            <a:spLocks noChangeArrowheads="1"/>
          </p:cNvSpPr>
          <p:nvPr/>
        </p:nvSpPr>
        <p:spPr bwMode="auto">
          <a:xfrm>
            <a:off x="1364905" y="4465637"/>
            <a:ext cx="400866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200" b="1" dirty="0">
                <a:latin typeface="Courier New" charset="0"/>
              </a:rPr>
              <a:t>Socket </a:t>
            </a:r>
            <a:r>
              <a:rPr lang="en-US" sz="1200" b="1" dirty="0" err="1">
                <a:latin typeface="Courier New" charset="0"/>
              </a:rPr>
              <a:t>clientSocket</a:t>
            </a:r>
            <a:r>
              <a:rPr lang="en-US" sz="1200" b="1" dirty="0">
                <a:latin typeface="Courier New" charset="0"/>
              </a:rPr>
              <a:t> =   </a:t>
            </a:r>
          </a:p>
          <a:p>
            <a:pPr algn="l">
              <a:defRPr/>
            </a:pPr>
            <a:r>
              <a:rPr lang="en-US" sz="1200" b="1" dirty="0">
                <a:latin typeface="Courier New" charset="0"/>
              </a:rPr>
              <a:t>  </a:t>
            </a:r>
            <a:r>
              <a:rPr lang="en-US" sz="1200" b="1" dirty="0" err="1">
                <a:latin typeface="Courier New" charset="0"/>
              </a:rPr>
              <a:t>newSocket</a:t>
            </a:r>
            <a:r>
              <a:rPr lang="en-US" sz="1200" b="1" dirty="0">
                <a:latin typeface="Courier New" charset="0"/>
              </a:rPr>
              <a:t>("</a:t>
            </a:r>
            <a:r>
              <a:rPr lang="en-US" sz="1200" b="1" dirty="0" err="1">
                <a:latin typeface="Courier New" charset="0"/>
              </a:rPr>
              <a:t>hostname","port</a:t>
            </a:r>
            <a:r>
              <a:rPr lang="en-US" sz="1200" b="1" dirty="0">
                <a:latin typeface="Courier New" charset="0"/>
              </a:rPr>
              <a:t> number");</a:t>
            </a:r>
          </a:p>
        </p:txBody>
      </p:sp>
      <p:sp>
        <p:nvSpPr>
          <p:cNvPr id="38" name="Text Box 85">
            <a:extLst>
              <a:ext uri="{FF2B5EF4-FFF2-40B4-BE49-F238E27FC236}">
                <a16:creationId xmlns:a16="http://schemas.microsoft.com/office/drawing/2014/main" id="{6BF0F80C-A92E-444E-B953-281C669196E8}"/>
              </a:ext>
            </a:extLst>
          </p:cNvPr>
          <p:cNvSpPr txBox="1">
            <a:spLocks noChangeArrowheads="1"/>
          </p:cNvSpPr>
          <p:nvPr/>
        </p:nvSpPr>
        <p:spPr bwMode="auto">
          <a:xfrm>
            <a:off x="5538904" y="4444166"/>
            <a:ext cx="289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200" b="1" dirty="0">
                <a:latin typeface="Courier New" charset="0"/>
              </a:rPr>
              <a:t>Socket </a:t>
            </a:r>
            <a:r>
              <a:rPr lang="en-US" sz="1200" b="1" dirty="0" err="1">
                <a:latin typeface="Courier New" charset="0"/>
              </a:rPr>
              <a:t>connectionSocket</a:t>
            </a:r>
            <a:r>
              <a:rPr lang="en-US" sz="1200" b="1" dirty="0">
                <a:latin typeface="Courier New" charset="0"/>
              </a:rPr>
              <a:t> = </a:t>
            </a:r>
            <a:r>
              <a:rPr lang="en-US" sz="1200" b="1" dirty="0" err="1">
                <a:latin typeface="Courier New" charset="0"/>
              </a:rPr>
              <a:t>welcomeSocket.accept</a:t>
            </a:r>
            <a:r>
              <a:rPr lang="en-US" sz="1200" b="1" dirty="0">
                <a:latin typeface="Courier New" charset="0"/>
              </a:rPr>
              <a:t>();</a:t>
            </a:r>
          </a:p>
        </p:txBody>
      </p:sp>
      <p:grpSp>
        <p:nvGrpSpPr>
          <p:cNvPr id="39" name="Group 89">
            <a:extLst>
              <a:ext uri="{FF2B5EF4-FFF2-40B4-BE49-F238E27FC236}">
                <a16:creationId xmlns:a16="http://schemas.microsoft.com/office/drawing/2014/main" id="{11D878F1-D056-B54D-A02B-00C815234EB0}"/>
              </a:ext>
            </a:extLst>
          </p:cNvPr>
          <p:cNvGrpSpPr>
            <a:grpSpLocks/>
          </p:cNvGrpSpPr>
          <p:nvPr/>
        </p:nvGrpSpPr>
        <p:grpSpPr bwMode="auto">
          <a:xfrm>
            <a:off x="371863" y="4133849"/>
            <a:ext cx="698500" cy="612775"/>
            <a:chOff x="-44" y="1473"/>
            <a:chExt cx="981" cy="1105"/>
          </a:xfrm>
        </p:grpSpPr>
        <p:pic>
          <p:nvPicPr>
            <p:cNvPr id="40" name="Picture 90" descr="desktop_computer_stylized_medium">
              <a:extLst>
                <a:ext uri="{FF2B5EF4-FFF2-40B4-BE49-F238E27FC236}">
                  <a16:creationId xmlns:a16="http://schemas.microsoft.com/office/drawing/2014/main" id="{EC6EB79C-6B59-3B45-86E7-D15245DDE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91">
              <a:extLst>
                <a:ext uri="{FF2B5EF4-FFF2-40B4-BE49-F238E27FC236}">
                  <a16:creationId xmlns:a16="http://schemas.microsoft.com/office/drawing/2014/main" id="{763D9AAC-D1C0-3449-802B-B6BAF1D9CB86}"/>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 name="Group 92">
            <a:extLst>
              <a:ext uri="{FF2B5EF4-FFF2-40B4-BE49-F238E27FC236}">
                <a16:creationId xmlns:a16="http://schemas.microsoft.com/office/drawing/2014/main" id="{3FD70DA8-CD0B-E149-A77F-65383D117484}"/>
              </a:ext>
            </a:extLst>
          </p:cNvPr>
          <p:cNvGrpSpPr>
            <a:grpSpLocks/>
          </p:cNvGrpSpPr>
          <p:nvPr/>
        </p:nvGrpSpPr>
        <p:grpSpPr bwMode="auto">
          <a:xfrm>
            <a:off x="8187126" y="4032249"/>
            <a:ext cx="415925" cy="627063"/>
            <a:chOff x="4140" y="429"/>
            <a:chExt cx="1425" cy="2396"/>
          </a:xfrm>
        </p:grpSpPr>
        <p:sp>
          <p:nvSpPr>
            <p:cNvPr id="43" name="Freeform 93">
              <a:extLst>
                <a:ext uri="{FF2B5EF4-FFF2-40B4-BE49-F238E27FC236}">
                  <a16:creationId xmlns:a16="http://schemas.microsoft.com/office/drawing/2014/main" id="{40F7F97A-FDB4-0D4B-BDA2-AED62D433954}"/>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Rectangle 94">
              <a:extLst>
                <a:ext uri="{FF2B5EF4-FFF2-40B4-BE49-F238E27FC236}">
                  <a16:creationId xmlns:a16="http://schemas.microsoft.com/office/drawing/2014/main" id="{B0CF3B35-2774-AF47-BDFA-E8EDF10C3C20}"/>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5" name="Freeform 95">
              <a:extLst>
                <a:ext uri="{FF2B5EF4-FFF2-40B4-BE49-F238E27FC236}">
                  <a16:creationId xmlns:a16="http://schemas.microsoft.com/office/drawing/2014/main" id="{129A7123-D652-A242-8F98-F12531864039}"/>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96">
              <a:extLst>
                <a:ext uri="{FF2B5EF4-FFF2-40B4-BE49-F238E27FC236}">
                  <a16:creationId xmlns:a16="http://schemas.microsoft.com/office/drawing/2014/main" id="{5CD74473-F3D6-3E41-99FE-5733707709DD}"/>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Rectangle 97">
              <a:extLst>
                <a:ext uri="{FF2B5EF4-FFF2-40B4-BE49-F238E27FC236}">
                  <a16:creationId xmlns:a16="http://schemas.microsoft.com/office/drawing/2014/main" id="{7B7B1A46-63D5-0C4E-83EB-D6B0DE5DB6E7}"/>
                </a:ext>
              </a:extLst>
            </p:cNvPr>
            <p:cNvSpPr>
              <a:spLocks noChangeArrowheads="1"/>
            </p:cNvSpPr>
            <p:nvPr/>
          </p:nvSpPr>
          <p:spPr bwMode="auto">
            <a:xfrm>
              <a:off x="4211" y="696"/>
              <a:ext cx="598" cy="4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48" name="Group 98">
              <a:extLst>
                <a:ext uri="{FF2B5EF4-FFF2-40B4-BE49-F238E27FC236}">
                  <a16:creationId xmlns:a16="http://schemas.microsoft.com/office/drawing/2014/main" id="{35ACBDC1-C8AB-4642-A68E-25D481F2FE29}"/>
                </a:ext>
              </a:extLst>
            </p:cNvPr>
            <p:cNvGrpSpPr>
              <a:grpSpLocks/>
            </p:cNvGrpSpPr>
            <p:nvPr/>
          </p:nvGrpSpPr>
          <p:grpSpPr bwMode="auto">
            <a:xfrm>
              <a:off x="4749" y="668"/>
              <a:ext cx="581" cy="145"/>
              <a:chOff x="614" y="2568"/>
              <a:chExt cx="725" cy="139"/>
            </a:xfrm>
          </p:grpSpPr>
          <p:sp>
            <p:nvSpPr>
              <p:cNvPr id="73" name="AutoShape 99">
                <a:extLst>
                  <a:ext uri="{FF2B5EF4-FFF2-40B4-BE49-F238E27FC236}">
                    <a16:creationId xmlns:a16="http://schemas.microsoft.com/office/drawing/2014/main" id="{4BDE32B5-592D-0042-8954-8A5EDDAF1D77}"/>
                  </a:ext>
                </a:extLst>
              </p:cNvPr>
              <p:cNvSpPr>
                <a:spLocks noChangeArrowheads="1"/>
              </p:cNvSpPr>
              <p:nvPr/>
            </p:nvSpPr>
            <p:spPr bwMode="auto">
              <a:xfrm>
                <a:off x="614" y="2566"/>
                <a:ext cx="726"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4" name="AutoShape 100">
                <a:extLst>
                  <a:ext uri="{FF2B5EF4-FFF2-40B4-BE49-F238E27FC236}">
                    <a16:creationId xmlns:a16="http://schemas.microsoft.com/office/drawing/2014/main" id="{12345072-5ADA-664F-B87B-B5BF7436FC2C}"/>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9" name="Rectangle 101">
              <a:extLst>
                <a:ext uri="{FF2B5EF4-FFF2-40B4-BE49-F238E27FC236}">
                  <a16:creationId xmlns:a16="http://schemas.microsoft.com/office/drawing/2014/main" id="{FE75AF12-1780-3647-9145-AE87FA9E475E}"/>
                </a:ext>
              </a:extLst>
            </p:cNvPr>
            <p:cNvSpPr>
              <a:spLocks noChangeArrowheads="1"/>
            </p:cNvSpPr>
            <p:nvPr/>
          </p:nvSpPr>
          <p:spPr bwMode="auto">
            <a:xfrm>
              <a:off x="4222" y="1017"/>
              <a:ext cx="598"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50" name="Group 102">
              <a:extLst>
                <a:ext uri="{FF2B5EF4-FFF2-40B4-BE49-F238E27FC236}">
                  <a16:creationId xmlns:a16="http://schemas.microsoft.com/office/drawing/2014/main" id="{6BF6D2C9-3698-B147-9855-20B7BE3AF2E6}"/>
                </a:ext>
              </a:extLst>
            </p:cNvPr>
            <p:cNvGrpSpPr>
              <a:grpSpLocks/>
            </p:cNvGrpSpPr>
            <p:nvPr/>
          </p:nvGrpSpPr>
          <p:grpSpPr bwMode="auto">
            <a:xfrm>
              <a:off x="4747" y="994"/>
              <a:ext cx="581" cy="134"/>
              <a:chOff x="614" y="2568"/>
              <a:chExt cx="725" cy="139"/>
            </a:xfrm>
          </p:grpSpPr>
          <p:sp>
            <p:nvSpPr>
              <p:cNvPr id="71" name="AutoShape 103">
                <a:extLst>
                  <a:ext uri="{FF2B5EF4-FFF2-40B4-BE49-F238E27FC236}">
                    <a16:creationId xmlns:a16="http://schemas.microsoft.com/office/drawing/2014/main" id="{0A942EBF-CA83-F24A-B79E-26416B178DFF}"/>
                  </a:ext>
                </a:extLst>
              </p:cNvPr>
              <p:cNvSpPr>
                <a:spLocks noChangeArrowheads="1"/>
              </p:cNvSpPr>
              <p:nvPr/>
            </p:nvSpPr>
            <p:spPr bwMode="auto">
              <a:xfrm>
                <a:off x="617" y="2567"/>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2" name="AutoShape 104">
                <a:extLst>
                  <a:ext uri="{FF2B5EF4-FFF2-40B4-BE49-F238E27FC236}">
                    <a16:creationId xmlns:a16="http://schemas.microsoft.com/office/drawing/2014/main" id="{FD8AE556-5459-BE41-9AF1-CF24636D4BC6}"/>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51" name="Rectangle 105">
              <a:extLst>
                <a:ext uri="{FF2B5EF4-FFF2-40B4-BE49-F238E27FC236}">
                  <a16:creationId xmlns:a16="http://schemas.microsoft.com/office/drawing/2014/main" id="{C8ECE162-87EB-0B40-BAE0-771BCFD4A3F2}"/>
                </a:ext>
              </a:extLst>
            </p:cNvPr>
            <p:cNvSpPr>
              <a:spLocks noChangeArrowheads="1"/>
            </p:cNvSpPr>
            <p:nvPr/>
          </p:nvSpPr>
          <p:spPr bwMode="auto">
            <a:xfrm>
              <a:off x="4216" y="1357"/>
              <a:ext cx="598"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2" name="Rectangle 106">
              <a:extLst>
                <a:ext uri="{FF2B5EF4-FFF2-40B4-BE49-F238E27FC236}">
                  <a16:creationId xmlns:a16="http://schemas.microsoft.com/office/drawing/2014/main" id="{6241A691-16AA-D246-9C5C-8A848AC84A51}"/>
                </a:ext>
              </a:extLst>
            </p:cNvPr>
            <p:cNvSpPr>
              <a:spLocks noChangeArrowheads="1"/>
            </p:cNvSpPr>
            <p:nvPr/>
          </p:nvSpPr>
          <p:spPr bwMode="auto">
            <a:xfrm>
              <a:off x="4227" y="1654"/>
              <a:ext cx="598"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53" name="Group 107">
              <a:extLst>
                <a:ext uri="{FF2B5EF4-FFF2-40B4-BE49-F238E27FC236}">
                  <a16:creationId xmlns:a16="http://schemas.microsoft.com/office/drawing/2014/main" id="{D846A78D-54A7-FC4C-A06E-C6BCD468A66A}"/>
                </a:ext>
              </a:extLst>
            </p:cNvPr>
            <p:cNvGrpSpPr>
              <a:grpSpLocks/>
            </p:cNvGrpSpPr>
            <p:nvPr/>
          </p:nvGrpSpPr>
          <p:grpSpPr bwMode="auto">
            <a:xfrm>
              <a:off x="4735" y="1627"/>
              <a:ext cx="582" cy="151"/>
              <a:chOff x="614" y="2568"/>
              <a:chExt cx="725" cy="139"/>
            </a:xfrm>
          </p:grpSpPr>
          <p:sp>
            <p:nvSpPr>
              <p:cNvPr id="69" name="AutoShape 108">
                <a:extLst>
                  <a:ext uri="{FF2B5EF4-FFF2-40B4-BE49-F238E27FC236}">
                    <a16:creationId xmlns:a16="http://schemas.microsoft.com/office/drawing/2014/main" id="{C9028EA8-765E-D243-941F-E4A3AC59FD70}"/>
                  </a:ext>
                </a:extLst>
              </p:cNvPr>
              <p:cNvSpPr>
                <a:spLocks noChangeArrowheads="1"/>
              </p:cNvSpPr>
              <p:nvPr/>
            </p:nvSpPr>
            <p:spPr bwMode="auto">
              <a:xfrm>
                <a:off x="611" y="2576"/>
                <a:ext cx="725" cy="12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0" name="AutoShape 109">
                <a:extLst>
                  <a:ext uri="{FF2B5EF4-FFF2-40B4-BE49-F238E27FC236}">
                    <a16:creationId xmlns:a16="http://schemas.microsoft.com/office/drawing/2014/main" id="{0251AAB2-0820-9B48-B380-B333938F05F8}"/>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54" name="Freeform 110">
              <a:extLst>
                <a:ext uri="{FF2B5EF4-FFF2-40B4-BE49-F238E27FC236}">
                  <a16:creationId xmlns:a16="http://schemas.microsoft.com/office/drawing/2014/main" id="{9151362E-6ED1-9547-809A-34D93815F917}"/>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5" name="Group 111">
              <a:extLst>
                <a:ext uri="{FF2B5EF4-FFF2-40B4-BE49-F238E27FC236}">
                  <a16:creationId xmlns:a16="http://schemas.microsoft.com/office/drawing/2014/main" id="{8871644E-2592-F044-92E4-C55A66C5C012}"/>
                </a:ext>
              </a:extLst>
            </p:cNvPr>
            <p:cNvGrpSpPr>
              <a:grpSpLocks/>
            </p:cNvGrpSpPr>
            <p:nvPr/>
          </p:nvGrpSpPr>
          <p:grpSpPr bwMode="auto">
            <a:xfrm>
              <a:off x="4739" y="1327"/>
              <a:ext cx="582" cy="139"/>
              <a:chOff x="614" y="2568"/>
              <a:chExt cx="725" cy="139"/>
            </a:xfrm>
          </p:grpSpPr>
          <p:sp>
            <p:nvSpPr>
              <p:cNvPr id="67" name="AutoShape 112">
                <a:extLst>
                  <a:ext uri="{FF2B5EF4-FFF2-40B4-BE49-F238E27FC236}">
                    <a16:creationId xmlns:a16="http://schemas.microsoft.com/office/drawing/2014/main" id="{5F6DCD82-B6AC-4D42-9680-40A3474ED8FA}"/>
                  </a:ext>
                </a:extLst>
              </p:cNvPr>
              <p:cNvSpPr>
                <a:spLocks noChangeArrowheads="1"/>
              </p:cNvSpPr>
              <p:nvPr/>
            </p:nvSpPr>
            <p:spPr bwMode="auto">
              <a:xfrm>
                <a:off x="613" y="2568"/>
                <a:ext cx="725"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8" name="AutoShape 113">
                <a:extLst>
                  <a:ext uri="{FF2B5EF4-FFF2-40B4-BE49-F238E27FC236}">
                    <a16:creationId xmlns:a16="http://schemas.microsoft.com/office/drawing/2014/main" id="{5F58D6DE-EF52-5F40-A869-3FEA2AA1BD4D}"/>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56" name="Rectangle 114">
              <a:extLst>
                <a:ext uri="{FF2B5EF4-FFF2-40B4-BE49-F238E27FC236}">
                  <a16:creationId xmlns:a16="http://schemas.microsoft.com/office/drawing/2014/main" id="{2F5C8305-9032-814E-89AA-2240352BF1EB}"/>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7" name="Freeform 115">
              <a:extLst>
                <a:ext uri="{FF2B5EF4-FFF2-40B4-BE49-F238E27FC236}">
                  <a16:creationId xmlns:a16="http://schemas.microsoft.com/office/drawing/2014/main" id="{18E00E2D-DE83-C146-AB47-B075D3DEC0AB}"/>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Freeform 116">
              <a:extLst>
                <a:ext uri="{FF2B5EF4-FFF2-40B4-BE49-F238E27FC236}">
                  <a16:creationId xmlns:a16="http://schemas.microsoft.com/office/drawing/2014/main" id="{2277C06D-0992-6547-8473-0FF9127B3FE8}"/>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Oval 117">
              <a:extLst>
                <a:ext uri="{FF2B5EF4-FFF2-40B4-BE49-F238E27FC236}">
                  <a16:creationId xmlns:a16="http://schemas.microsoft.com/office/drawing/2014/main" id="{6F6574D0-0040-EC43-B81F-B9AB5039BDC9}"/>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0" name="Freeform 118">
              <a:extLst>
                <a:ext uri="{FF2B5EF4-FFF2-40B4-BE49-F238E27FC236}">
                  <a16:creationId xmlns:a16="http://schemas.microsoft.com/office/drawing/2014/main" id="{F444010F-25C3-0B43-8BE3-49637BAAC7AC}"/>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AutoShape 119">
              <a:extLst>
                <a:ext uri="{FF2B5EF4-FFF2-40B4-BE49-F238E27FC236}">
                  <a16:creationId xmlns:a16="http://schemas.microsoft.com/office/drawing/2014/main" id="{64AF1E71-FB20-D542-AFA2-265688E509D6}"/>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 name="AutoShape 120">
              <a:extLst>
                <a:ext uri="{FF2B5EF4-FFF2-40B4-BE49-F238E27FC236}">
                  <a16:creationId xmlns:a16="http://schemas.microsoft.com/office/drawing/2014/main" id="{033E2F44-CB5B-B74D-AA87-6D949A9F665F}"/>
                </a:ext>
              </a:extLst>
            </p:cNvPr>
            <p:cNvSpPr>
              <a:spLocks noChangeArrowheads="1"/>
            </p:cNvSpPr>
            <p:nvPr/>
          </p:nvSpPr>
          <p:spPr bwMode="auto">
            <a:xfrm>
              <a:off x="4205" y="2710"/>
              <a:ext cx="1071"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3" name="Oval 121">
              <a:extLst>
                <a:ext uri="{FF2B5EF4-FFF2-40B4-BE49-F238E27FC236}">
                  <a16:creationId xmlns:a16="http://schemas.microsoft.com/office/drawing/2014/main" id="{0E6F4AED-B9DB-8843-B0F9-8294F22C3BAF}"/>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 name="Oval 122">
              <a:extLst>
                <a:ext uri="{FF2B5EF4-FFF2-40B4-BE49-F238E27FC236}">
                  <a16:creationId xmlns:a16="http://schemas.microsoft.com/office/drawing/2014/main" id="{1B5C01B2-C71B-BB48-96AD-701AD7A1E8E6}"/>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latin typeface="Arial" charset="0"/>
                <a:ea typeface="ＭＳ Ｐゴシック" charset="0"/>
                <a:cs typeface="Arial" charset="0"/>
              </a:endParaRPr>
            </a:p>
          </p:txBody>
        </p:sp>
        <p:sp>
          <p:nvSpPr>
            <p:cNvPr id="65" name="Oval 123">
              <a:extLst>
                <a:ext uri="{FF2B5EF4-FFF2-40B4-BE49-F238E27FC236}">
                  <a16:creationId xmlns:a16="http://schemas.microsoft.com/office/drawing/2014/main" id="{3AE580A8-708F-3546-AFA4-3981E9C23E05}"/>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6" name="Rectangle 124">
              <a:extLst>
                <a:ext uri="{FF2B5EF4-FFF2-40B4-BE49-F238E27FC236}">
                  <a16:creationId xmlns:a16="http://schemas.microsoft.com/office/drawing/2014/main" id="{C103ED5D-AF02-D24E-8FB5-15349667E58C}"/>
                </a:ext>
              </a:extLst>
            </p:cNvPr>
            <p:cNvSpPr>
              <a:spLocks noChangeArrowheads="1"/>
            </p:cNvSpPr>
            <p:nvPr/>
          </p:nvSpPr>
          <p:spPr bwMode="auto">
            <a:xfrm>
              <a:off x="5065" y="1836"/>
              <a:ext cx="82" cy="758"/>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Tree>
    <p:extLst>
      <p:ext uri="{BB962C8B-B14F-4D97-AF65-F5344CB8AC3E}">
        <p14:creationId xmlns:p14="http://schemas.microsoft.com/office/powerpoint/2010/main" val="4048976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DCB3-2CAC-A343-9AD3-66835E79F33F}"/>
              </a:ext>
            </a:extLst>
          </p:cNvPr>
          <p:cNvSpPr>
            <a:spLocks noGrp="1"/>
          </p:cNvSpPr>
          <p:nvPr>
            <p:ph type="title"/>
          </p:nvPr>
        </p:nvSpPr>
        <p:spPr/>
        <p:txBody>
          <a:bodyPr/>
          <a:lstStyle/>
          <a:p>
            <a:r>
              <a:rPr lang="en-US" dirty="0"/>
              <a:t>TCP 3-way handshake</a:t>
            </a:r>
          </a:p>
        </p:txBody>
      </p:sp>
      <p:sp>
        <p:nvSpPr>
          <p:cNvPr id="4" name="Slide Number Placeholder 3">
            <a:extLst>
              <a:ext uri="{FF2B5EF4-FFF2-40B4-BE49-F238E27FC236}">
                <a16:creationId xmlns:a16="http://schemas.microsoft.com/office/drawing/2014/main" id="{506844C4-9E02-5A4C-812E-57CAE4C41FB1}"/>
              </a:ext>
            </a:extLst>
          </p:cNvPr>
          <p:cNvSpPr>
            <a:spLocks noGrp="1"/>
          </p:cNvSpPr>
          <p:nvPr>
            <p:ph type="sldNum" sz="quarter" idx="12"/>
          </p:nvPr>
        </p:nvSpPr>
        <p:spPr/>
        <p:txBody>
          <a:bodyPr/>
          <a:lstStyle/>
          <a:p>
            <a:fld id="{8E41B671-95F8-AD49-965B-CC100353298F}" type="slidenum">
              <a:rPr lang="en-AU" altLang="x-none" smtClean="0"/>
              <a:pPr/>
              <a:t>31</a:t>
            </a:fld>
            <a:endParaRPr lang="en-AU" altLang="x-none"/>
          </a:p>
        </p:txBody>
      </p:sp>
      <p:sp>
        <p:nvSpPr>
          <p:cNvPr id="5" name="Line 5">
            <a:extLst>
              <a:ext uri="{FF2B5EF4-FFF2-40B4-BE49-F238E27FC236}">
                <a16:creationId xmlns:a16="http://schemas.microsoft.com/office/drawing/2014/main" id="{9CE331E1-3638-064D-B3C1-70B1DA8C9C9B}"/>
              </a:ext>
            </a:extLst>
          </p:cNvPr>
          <p:cNvSpPr>
            <a:spLocks noChangeShapeType="1"/>
          </p:cNvSpPr>
          <p:nvPr/>
        </p:nvSpPr>
        <p:spPr bwMode="auto">
          <a:xfrm>
            <a:off x="3229160" y="1749811"/>
            <a:ext cx="0" cy="300641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grpSp>
        <p:nvGrpSpPr>
          <p:cNvPr id="6" name="Group 102">
            <a:extLst>
              <a:ext uri="{FF2B5EF4-FFF2-40B4-BE49-F238E27FC236}">
                <a16:creationId xmlns:a16="http://schemas.microsoft.com/office/drawing/2014/main" id="{73F5010E-C46B-7349-B622-B9CB70775F06}"/>
              </a:ext>
            </a:extLst>
          </p:cNvPr>
          <p:cNvGrpSpPr>
            <a:grpSpLocks/>
          </p:cNvGrpSpPr>
          <p:nvPr/>
        </p:nvGrpSpPr>
        <p:grpSpPr bwMode="auto">
          <a:xfrm>
            <a:off x="1377016" y="1676787"/>
            <a:ext cx="4378324" cy="955675"/>
            <a:chOff x="883" y="1363"/>
            <a:chExt cx="2758" cy="602"/>
          </a:xfrm>
        </p:grpSpPr>
        <p:sp>
          <p:nvSpPr>
            <p:cNvPr id="7" name="Line 10">
              <a:extLst>
                <a:ext uri="{FF2B5EF4-FFF2-40B4-BE49-F238E27FC236}">
                  <a16:creationId xmlns:a16="http://schemas.microsoft.com/office/drawing/2014/main" id="{1AC808BB-2502-5749-B435-70207529463D}"/>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 name="Rectangle 12">
              <a:extLst>
                <a:ext uri="{FF2B5EF4-FFF2-40B4-BE49-F238E27FC236}">
                  <a16:creationId xmlns:a16="http://schemas.microsoft.com/office/drawing/2014/main" id="{E9C5E58C-E080-4646-98AA-C22A555DDA16}"/>
                </a:ext>
              </a:extLst>
            </p:cNvPr>
            <p:cNvSpPr>
              <a:spLocks noChangeArrowheads="1"/>
            </p:cNvSpPr>
            <p:nvPr/>
          </p:nvSpPr>
          <p:spPr bwMode="auto">
            <a:xfrm>
              <a:off x="2518" y="1565"/>
              <a:ext cx="590" cy="27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mc:AlternateContent xmlns:mc="http://schemas.openxmlformats.org/markup-compatibility/2006" xmlns:a14="http://schemas.microsoft.com/office/drawing/2010/main">
          <mc:Choice Requires="a14">
            <p:sp>
              <p:nvSpPr>
                <p:cNvPr id="9" name="Text Box 13">
                  <a:extLst>
                    <a:ext uri="{FF2B5EF4-FFF2-40B4-BE49-F238E27FC236}">
                      <a16:creationId xmlns:a16="http://schemas.microsoft.com/office/drawing/2014/main" id="{2CBCC8B0-93D0-A749-BFDB-D07E4D2D2699}"/>
                    </a:ext>
                  </a:extLst>
                </p:cNvPr>
                <p:cNvSpPr txBox="1">
                  <a:spLocks noChangeArrowheads="1"/>
                </p:cNvSpPr>
                <p:nvPr/>
              </p:nvSpPr>
              <p:spPr bwMode="auto">
                <a:xfrm>
                  <a:off x="2310" y="1624"/>
                  <a:ext cx="1140" cy="194"/>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Calibri" panose="020F0502020204030204" pitchFamily="34" charset="0"/>
                          </a:rPr>
                          <m:t>𝑆𝑌𝑁𝑏𝑖𝑡</m:t>
                        </m:r>
                        <m:r>
                          <a:rPr lang="en-US" sz="1400" i="1" dirty="0" smtClean="0">
                            <a:latin typeface="Cambria Math" panose="02040503050406030204" pitchFamily="18" charset="0"/>
                            <a:cs typeface="Calibri" panose="020F0502020204030204" pitchFamily="34" charset="0"/>
                          </a:rPr>
                          <m:t>=1, </m:t>
                        </m:r>
                        <m:r>
                          <a:rPr lang="en-US" sz="1400" i="1" dirty="0" smtClean="0">
                            <a:latin typeface="Cambria Math" panose="02040503050406030204" pitchFamily="18" charset="0"/>
                            <a:cs typeface="Calibri" panose="020F0502020204030204" pitchFamily="34" charset="0"/>
                          </a:rPr>
                          <m:t>𝑆𝑒𝑞</m:t>
                        </m:r>
                        <m:r>
                          <a:rPr lang="en-US" sz="1400" i="1" dirty="0" smtClean="0">
                            <a:latin typeface="Cambria Math" panose="02040503050406030204" pitchFamily="18" charset="0"/>
                            <a:cs typeface="Calibri" panose="020F0502020204030204" pitchFamily="34" charset="0"/>
                          </a:rPr>
                          <m:t>=</m:t>
                        </m:r>
                        <m:r>
                          <a:rPr lang="en-US" sz="1400" i="1" dirty="0" smtClean="0">
                            <a:latin typeface="Cambria Math" panose="02040503050406030204" pitchFamily="18" charset="0"/>
                            <a:cs typeface="Calibri" panose="020F0502020204030204" pitchFamily="34" charset="0"/>
                          </a:rPr>
                          <m:t>𝑥</m:t>
                        </m:r>
                      </m:oMath>
                    </m:oMathPara>
                  </a14:m>
                  <a:endParaRPr lang="en-US" sz="1400" dirty="0">
                    <a:latin typeface="Calibri" panose="020F0502020204030204" pitchFamily="34" charset="0"/>
                    <a:cs typeface="Calibri" panose="020F0502020204030204" pitchFamily="34" charset="0"/>
                  </a:endParaRPr>
                </a:p>
              </p:txBody>
            </p:sp>
          </mc:Choice>
          <mc:Fallback xmlns="">
            <p:sp>
              <p:nvSpPr>
                <p:cNvPr id="9" name="Text Box 13">
                  <a:extLst>
                    <a:ext uri="{FF2B5EF4-FFF2-40B4-BE49-F238E27FC236}">
                      <a16:creationId xmlns:a16="http://schemas.microsoft.com/office/drawing/2014/main" id="{2CBCC8B0-93D0-A749-BFDB-D07E4D2D2699}"/>
                    </a:ext>
                  </a:extLst>
                </p:cNvPr>
                <p:cNvSpPr txBox="1">
                  <a:spLocks noRot="1" noChangeAspect="1" noMove="1" noResize="1" noEditPoints="1" noAdjustHandles="1" noChangeArrowheads="1" noChangeShapeType="1" noTextEdit="1"/>
                </p:cNvSpPr>
                <p:nvPr/>
              </p:nvSpPr>
              <p:spPr bwMode="auto">
                <a:xfrm>
                  <a:off x="2310" y="1624"/>
                  <a:ext cx="1140" cy="194"/>
                </a:xfrm>
                <a:prstGeom prst="rect">
                  <a:avLst/>
                </a:prstGeom>
                <a:blipFill>
                  <a:blip r:embed="rId3"/>
                  <a:stretch>
                    <a:fillRect b="-4000"/>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21">
                  <a:extLst>
                    <a:ext uri="{FF2B5EF4-FFF2-40B4-BE49-F238E27FC236}">
                      <a16:creationId xmlns:a16="http://schemas.microsoft.com/office/drawing/2014/main" id="{6B414268-E5AC-AA43-B6ED-5787D3454263}"/>
                    </a:ext>
                  </a:extLst>
                </p:cNvPr>
                <p:cNvSpPr txBox="1">
                  <a:spLocks noChangeArrowheads="1"/>
                </p:cNvSpPr>
                <p:nvPr/>
              </p:nvSpPr>
              <p:spPr bwMode="auto">
                <a:xfrm>
                  <a:off x="883" y="1363"/>
                  <a:ext cx="1157" cy="302"/>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𝑥</m:t>
                      </m:r>
                    </m:oMath>
                  </a14:m>
                  <a:endParaRPr lang="en-US" sz="1400" dirty="0">
                    <a:latin typeface="Calibri" panose="020F0502020204030204" pitchFamily="34" charset="0"/>
                    <a:cs typeface="Calibri" panose="020F0502020204030204" pitchFamily="34" charset="0"/>
                  </a:endParaRPr>
                </a:p>
                <a:p>
                  <a:pPr algn="r">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r>
                    <a:rPr lang="en-US" sz="1400" dirty="0">
                      <a:latin typeface="Calibri" panose="020F0502020204030204" pitchFamily="34" charset="0"/>
                      <a:cs typeface="Calibri" panose="020F0502020204030204" pitchFamily="34" charset="0"/>
                    </a:rPr>
                    <a:t> msg</a:t>
                  </a:r>
                </a:p>
              </p:txBody>
            </p:sp>
          </mc:Choice>
          <mc:Fallback xmlns="">
            <p:sp>
              <p:nvSpPr>
                <p:cNvPr id="10" name="Text Box 21">
                  <a:extLst>
                    <a:ext uri="{FF2B5EF4-FFF2-40B4-BE49-F238E27FC236}">
                      <a16:creationId xmlns:a16="http://schemas.microsoft.com/office/drawing/2014/main" id="{6B414268-E5AC-AA43-B6ED-5787D3454263}"/>
                    </a:ext>
                  </a:extLst>
                </p:cNvPr>
                <p:cNvSpPr txBox="1">
                  <a:spLocks noRot="1" noChangeAspect="1" noMove="1" noResize="1" noEditPoints="1" noAdjustHandles="1" noChangeArrowheads="1" noChangeShapeType="1" noTextEdit="1"/>
                </p:cNvSpPr>
                <p:nvPr/>
              </p:nvSpPr>
              <p:spPr bwMode="auto">
                <a:xfrm>
                  <a:off x="883" y="1363"/>
                  <a:ext cx="1157" cy="302"/>
                </a:xfrm>
                <a:prstGeom prst="rect">
                  <a:avLst/>
                </a:prstGeom>
                <a:blipFill>
                  <a:blip r:embed="rId4"/>
                  <a:stretch>
                    <a:fillRect t="-7895" r="-690" b="-13158"/>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sp>
        <p:nvSpPr>
          <p:cNvPr id="11" name="Line 22">
            <a:extLst>
              <a:ext uri="{FF2B5EF4-FFF2-40B4-BE49-F238E27FC236}">
                <a16:creationId xmlns:a16="http://schemas.microsoft.com/office/drawing/2014/main" id="{7B4EA41E-29D7-9E42-827D-41774E028948}"/>
              </a:ext>
            </a:extLst>
          </p:cNvPr>
          <p:cNvSpPr>
            <a:spLocks noChangeShapeType="1"/>
          </p:cNvSpPr>
          <p:nvPr/>
        </p:nvSpPr>
        <p:spPr bwMode="auto">
          <a:xfrm flipH="1">
            <a:off x="5819960" y="1792767"/>
            <a:ext cx="0" cy="300641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12" name="Text Box 92">
            <a:extLst>
              <a:ext uri="{FF2B5EF4-FFF2-40B4-BE49-F238E27FC236}">
                <a16:creationId xmlns:a16="http://schemas.microsoft.com/office/drawing/2014/main" id="{427FCED9-F191-8B44-B1B6-A86253BCCBC2}"/>
              </a:ext>
            </a:extLst>
          </p:cNvPr>
          <p:cNvSpPr txBox="1">
            <a:spLocks noChangeArrowheads="1"/>
          </p:cNvSpPr>
          <p:nvPr/>
        </p:nvSpPr>
        <p:spPr bwMode="auto">
          <a:xfrm>
            <a:off x="8065153" y="4469400"/>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grpSp>
        <p:nvGrpSpPr>
          <p:cNvPr id="13" name="Group 109">
            <a:extLst>
              <a:ext uri="{FF2B5EF4-FFF2-40B4-BE49-F238E27FC236}">
                <a16:creationId xmlns:a16="http://schemas.microsoft.com/office/drawing/2014/main" id="{448735EE-5FD9-7643-9049-3F9CF9BEAA4E}"/>
              </a:ext>
            </a:extLst>
          </p:cNvPr>
          <p:cNvGrpSpPr>
            <a:grpSpLocks/>
          </p:cNvGrpSpPr>
          <p:nvPr/>
        </p:nvGrpSpPr>
        <p:grpSpPr bwMode="auto">
          <a:xfrm>
            <a:off x="3245504" y="2346712"/>
            <a:ext cx="4560888" cy="1425575"/>
            <a:chOff x="2060" y="1785"/>
            <a:chExt cx="2873" cy="898"/>
          </a:xfrm>
        </p:grpSpPr>
        <p:sp>
          <p:nvSpPr>
            <p:cNvPr id="14" name="Line 11">
              <a:extLst>
                <a:ext uri="{FF2B5EF4-FFF2-40B4-BE49-F238E27FC236}">
                  <a16:creationId xmlns:a16="http://schemas.microsoft.com/office/drawing/2014/main" id="{6DCF06A6-CF3C-3349-ADC9-F1B0F674DC4A}"/>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5" name="Rectangle 14">
              <a:extLst>
                <a:ext uri="{FF2B5EF4-FFF2-40B4-BE49-F238E27FC236}">
                  <a16:creationId xmlns:a16="http://schemas.microsoft.com/office/drawing/2014/main" id="{79207A47-1DD4-3F49-BD58-2F79607DC2DF}"/>
                </a:ext>
              </a:extLst>
            </p:cNvPr>
            <p:cNvSpPr>
              <a:spLocks noChangeArrowheads="1"/>
            </p:cNvSpPr>
            <p:nvPr/>
          </p:nvSpPr>
          <p:spPr bwMode="auto">
            <a:xfrm>
              <a:off x="2381" y="2206"/>
              <a:ext cx="896" cy="327"/>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mc:AlternateContent xmlns:mc="http://schemas.openxmlformats.org/markup-compatibility/2006" xmlns:a14="http://schemas.microsoft.com/office/drawing/2010/main">
          <mc:Choice Requires="a14">
            <p:sp>
              <p:nvSpPr>
                <p:cNvPr id="16" name="Text Box 83">
                  <a:extLst>
                    <a:ext uri="{FF2B5EF4-FFF2-40B4-BE49-F238E27FC236}">
                      <a16:creationId xmlns:a16="http://schemas.microsoft.com/office/drawing/2014/main" id="{1394F361-633F-464D-B992-FDFCCF56AF74}"/>
                    </a:ext>
                  </a:extLst>
                </p:cNvPr>
                <p:cNvSpPr txBox="1">
                  <a:spLocks noChangeArrowheads="1"/>
                </p:cNvSpPr>
                <p:nvPr/>
              </p:nvSpPr>
              <p:spPr bwMode="auto">
                <a:xfrm>
                  <a:off x="2079" y="2169"/>
                  <a:ext cx="1642" cy="330"/>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Calibri" panose="020F0502020204030204" pitchFamily="34" charset="0"/>
                          </a:rPr>
                          <m:t>𝑆𝑌</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𝑁</m:t>
                            </m:r>
                          </m:e>
                          <m:sub>
                            <m:r>
                              <a:rPr lang="en-US" sz="1400" i="1" dirty="0" smtClean="0">
                                <a:latin typeface="Cambria Math" panose="02040503050406030204" pitchFamily="18" charset="0"/>
                                <a:cs typeface="Calibri" panose="020F0502020204030204" pitchFamily="34" charset="0"/>
                              </a:rPr>
                              <m:t>𝑏𝑖𝑡</m:t>
                            </m:r>
                          </m:sub>
                        </m:sSub>
                        <m:r>
                          <a:rPr lang="en-US" sz="1400" i="1" dirty="0" smtClean="0">
                            <a:latin typeface="Cambria Math" panose="02040503050406030204" pitchFamily="18" charset="0"/>
                            <a:cs typeface="Calibri" panose="020F0502020204030204" pitchFamily="34" charset="0"/>
                          </a:rPr>
                          <m:t>=1, </m:t>
                        </m:r>
                        <m:r>
                          <a:rPr lang="en-US" sz="1400" i="1" dirty="0" smtClean="0">
                            <a:latin typeface="Cambria Math" panose="02040503050406030204" pitchFamily="18" charset="0"/>
                            <a:cs typeface="Calibri" panose="020F0502020204030204" pitchFamily="34" charset="0"/>
                          </a:rPr>
                          <m:t>𝑆𝑒𝑞</m:t>
                        </m:r>
                        <m:r>
                          <a:rPr lang="en-US" sz="1400" i="1" dirty="0" smtClean="0">
                            <a:latin typeface="Cambria Math" panose="02040503050406030204" pitchFamily="18" charset="0"/>
                            <a:cs typeface="Calibri" panose="020F0502020204030204" pitchFamily="34" charset="0"/>
                          </a:rPr>
                          <m:t>=</m:t>
                        </m:r>
                        <m:r>
                          <a:rPr lang="en-US" sz="1400" i="1" dirty="0" smtClean="0">
                            <a:latin typeface="Cambria Math" panose="02040503050406030204" pitchFamily="18" charset="0"/>
                            <a:cs typeface="Calibri" panose="020F0502020204030204" pitchFamily="34" charset="0"/>
                          </a:rPr>
                          <m:t>𝑦</m:t>
                        </m:r>
                      </m:oMath>
                    </m:oMathPara>
                  </a14:m>
                  <a:endParaRPr lang="en-US" sz="1400" dirty="0">
                    <a:latin typeface="Calibri" panose="020F0502020204030204" pitchFamily="34" charset="0"/>
                    <a:cs typeface="Calibri" panose="020F0502020204030204" pitchFamily="34" charset="0"/>
                  </a:endParaRPr>
                </a:p>
                <a:p>
                  <a:pPr>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Calibri" panose="020F0502020204030204" pitchFamily="34" charset="0"/>
                          </a:rPr>
                          <m:t>𝐴𝐶</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𝐾</m:t>
                            </m:r>
                          </m:e>
                          <m:sub>
                            <m:r>
                              <a:rPr lang="en-US" sz="1400" i="1" dirty="0" smtClean="0">
                                <a:latin typeface="Cambria Math" panose="02040503050406030204" pitchFamily="18" charset="0"/>
                                <a:cs typeface="Calibri" panose="020F0502020204030204" pitchFamily="34" charset="0"/>
                              </a:rPr>
                              <m:t>𝑏𝑖𝑡</m:t>
                            </m:r>
                          </m:sub>
                        </m:sSub>
                        <m:r>
                          <a:rPr lang="en-US" sz="1400" i="1" dirty="0" smtClean="0">
                            <a:latin typeface="Cambria Math" panose="02040503050406030204" pitchFamily="18" charset="0"/>
                            <a:cs typeface="Calibri" panose="020F0502020204030204" pitchFamily="34" charset="0"/>
                          </a:rPr>
                          <m:t>=1; </m:t>
                        </m:r>
                        <m:r>
                          <a:rPr lang="en-US" sz="1400" i="1" dirty="0" err="1" smtClean="0">
                            <a:latin typeface="Cambria Math" panose="02040503050406030204" pitchFamily="18" charset="0"/>
                            <a:cs typeface="Calibri" panose="020F0502020204030204" pitchFamily="34" charset="0"/>
                          </a:rPr>
                          <m:t>𝐴𝐶</m:t>
                        </m:r>
                        <m:sSub>
                          <m:sSubPr>
                            <m:ctrlPr>
                              <a:rPr lang="en-US" sz="1400" b="0" i="1" dirty="0" smtClean="0">
                                <a:latin typeface="Cambria Math" panose="02040503050406030204" pitchFamily="18" charset="0"/>
                                <a:cs typeface="Calibri" panose="020F0502020204030204" pitchFamily="34" charset="0"/>
                              </a:rPr>
                            </m:ctrlPr>
                          </m:sSubPr>
                          <m:e>
                            <m:r>
                              <a:rPr lang="en-US" sz="1400" i="1" dirty="0" err="1" smtClean="0">
                                <a:latin typeface="Cambria Math" panose="02040503050406030204" pitchFamily="18" charset="0"/>
                                <a:cs typeface="Calibri" panose="020F0502020204030204" pitchFamily="34" charset="0"/>
                              </a:rPr>
                              <m:t>𝐾</m:t>
                            </m:r>
                          </m:e>
                          <m:sub>
                            <m:r>
                              <a:rPr lang="en-US" sz="1400" i="1" dirty="0" err="1" smtClean="0">
                                <a:latin typeface="Cambria Math" panose="02040503050406030204" pitchFamily="18" charset="0"/>
                                <a:cs typeface="Calibri" panose="020F0502020204030204" pitchFamily="34" charset="0"/>
                              </a:rPr>
                              <m:t>𝑛𝑢𝑚</m:t>
                            </m:r>
                          </m:sub>
                        </m:sSub>
                        <m:r>
                          <a:rPr lang="en-US" sz="1400" i="1" dirty="0" smtClean="0">
                            <a:latin typeface="Cambria Math" panose="02040503050406030204" pitchFamily="18" charset="0"/>
                            <a:cs typeface="Calibri" panose="020F0502020204030204" pitchFamily="34" charset="0"/>
                          </a:rPr>
                          <m:t>=</m:t>
                        </m:r>
                        <m:r>
                          <a:rPr lang="en-US" sz="1400" i="1" dirty="0" smtClean="0">
                            <a:latin typeface="Cambria Math" panose="02040503050406030204" pitchFamily="18" charset="0"/>
                            <a:cs typeface="Calibri" panose="020F0502020204030204" pitchFamily="34" charset="0"/>
                          </a:rPr>
                          <m:t>𝑥</m:t>
                        </m:r>
                        <m:r>
                          <a:rPr lang="en-US" sz="1400" i="1" dirty="0" smtClean="0">
                            <a:latin typeface="Cambria Math" panose="02040503050406030204" pitchFamily="18" charset="0"/>
                            <a:cs typeface="Calibri" panose="020F0502020204030204" pitchFamily="34" charset="0"/>
                          </a:rPr>
                          <m:t>+1</m:t>
                        </m:r>
                      </m:oMath>
                    </m:oMathPara>
                  </a14:m>
                  <a:endParaRPr lang="en-US" sz="1400" dirty="0">
                    <a:latin typeface="Calibri" panose="020F0502020204030204" pitchFamily="34" charset="0"/>
                    <a:cs typeface="Calibri" panose="020F0502020204030204" pitchFamily="34" charset="0"/>
                  </a:endParaRPr>
                </a:p>
              </p:txBody>
            </p:sp>
          </mc:Choice>
          <mc:Fallback xmlns="">
            <p:sp>
              <p:nvSpPr>
                <p:cNvPr id="16" name="Text Box 83">
                  <a:extLst>
                    <a:ext uri="{FF2B5EF4-FFF2-40B4-BE49-F238E27FC236}">
                      <a16:creationId xmlns:a16="http://schemas.microsoft.com/office/drawing/2014/main" id="{1394F361-633F-464D-B992-FDFCCF56AF74}"/>
                    </a:ext>
                  </a:extLst>
                </p:cNvPr>
                <p:cNvSpPr txBox="1">
                  <a:spLocks noRot="1" noChangeAspect="1" noMove="1" noResize="1" noEditPoints="1" noAdjustHandles="1" noChangeArrowheads="1" noChangeShapeType="1" noTextEdit="1"/>
                </p:cNvSpPr>
                <p:nvPr/>
              </p:nvSpPr>
              <p:spPr bwMode="auto">
                <a:xfrm>
                  <a:off x="2079" y="2169"/>
                  <a:ext cx="1642" cy="330"/>
                </a:xfrm>
                <a:prstGeom prst="rect">
                  <a:avLst/>
                </a:prstGeom>
                <a:blipFill>
                  <a:blip r:embed="rId5"/>
                  <a:stretch>
                    <a:fillRect b="-4762"/>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93">
                  <a:extLst>
                    <a:ext uri="{FF2B5EF4-FFF2-40B4-BE49-F238E27FC236}">
                      <a16:creationId xmlns:a16="http://schemas.microsoft.com/office/drawing/2014/main" id="{61BCC0EC-B889-F449-AAED-E70C30C97B99}"/>
                    </a:ext>
                  </a:extLst>
                </p:cNvPr>
                <p:cNvSpPr txBox="1">
                  <a:spLocks noChangeArrowheads="1"/>
                </p:cNvSpPr>
                <p:nvPr/>
              </p:nvSpPr>
              <p:spPr bwMode="auto">
                <a:xfrm>
                  <a:off x="3676" y="1785"/>
                  <a:ext cx="1257" cy="425"/>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𝑦</m:t>
                      </m:r>
                    </m:oMath>
                  </a14:m>
                  <a:endParaRPr lang="en-US" sz="1400" dirty="0">
                    <a:latin typeface="Calibri" panose="020F0502020204030204" pitchFamily="34" charset="0"/>
                    <a:cs typeface="Calibri" panose="020F0502020204030204" pitchFamily="34" charset="0"/>
                  </a:endParaRPr>
                </a:p>
                <a:p>
                  <a:pPr algn="l">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𝑁</m:t>
                          </m:r>
                        </m:e>
                        <m:sub>
                          <m:r>
                            <a:rPr lang="en-US" sz="1400" i="1" dirty="0" smtClean="0">
                              <a:latin typeface="Cambria Math" panose="02040503050406030204" pitchFamily="18" charset="0"/>
                              <a:cs typeface="Calibri" panose="020F0502020204030204" pitchFamily="34" charset="0"/>
                            </a:rPr>
                            <m:t>𝐴𝐶𝐾</m:t>
                          </m:r>
                        </m:sub>
                      </m:sSub>
                      <m:r>
                        <a:rPr lang="en-US" sz="1400" b="0" i="0" dirty="0"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msg, ack-</a:t>
                  </a:r>
                  <a:r>
                    <a:rPr lang="en-US" sz="1400" dirty="0" err="1">
                      <a:latin typeface="Calibri" panose="020F0502020204030204" pitchFamily="34" charset="0"/>
                      <a:cs typeface="Calibri" panose="020F0502020204030204" pitchFamily="34" charset="0"/>
                    </a:rPr>
                    <a:t>ing</a:t>
                  </a:r>
                  <a:r>
                    <a:rPr lang="en-US" sz="1400" dirty="0">
                      <a:latin typeface="Calibri" panose="020F0502020204030204" pitchFamily="34" charset="0"/>
                      <a:cs typeface="Calibri" panose="020F0502020204030204" pitchFamily="34" charset="0"/>
                    </a:rPr>
                    <a:t>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endParaRPr lang="en-US" sz="1400" dirty="0">
                    <a:latin typeface="Calibri" panose="020F0502020204030204" pitchFamily="34" charset="0"/>
                    <a:cs typeface="Calibri" panose="020F0502020204030204" pitchFamily="34" charset="0"/>
                  </a:endParaRPr>
                </a:p>
              </p:txBody>
            </p:sp>
          </mc:Choice>
          <mc:Fallback xmlns="">
            <p:sp>
              <p:nvSpPr>
                <p:cNvPr id="17" name="Text Box 93">
                  <a:extLst>
                    <a:ext uri="{FF2B5EF4-FFF2-40B4-BE49-F238E27FC236}">
                      <a16:creationId xmlns:a16="http://schemas.microsoft.com/office/drawing/2014/main" id="{61BCC0EC-B889-F449-AAED-E70C30C97B99}"/>
                    </a:ext>
                  </a:extLst>
                </p:cNvPr>
                <p:cNvSpPr txBox="1">
                  <a:spLocks noRot="1" noChangeAspect="1" noMove="1" noResize="1" noEditPoints="1" noAdjustHandles="1" noChangeArrowheads="1" noChangeShapeType="1" noTextEdit="1"/>
                </p:cNvSpPr>
                <p:nvPr/>
              </p:nvSpPr>
              <p:spPr bwMode="auto">
                <a:xfrm>
                  <a:off x="3676" y="1785"/>
                  <a:ext cx="1257" cy="425"/>
                </a:xfrm>
                <a:prstGeom prst="rect">
                  <a:avLst/>
                </a:prstGeom>
                <a:blipFill>
                  <a:blip r:embed="rId6"/>
                  <a:stretch>
                    <a:fillRect l="-633" t="-5556" b="-9259"/>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grpSp>
        <p:nvGrpSpPr>
          <p:cNvPr id="18" name="Group 110">
            <a:extLst>
              <a:ext uri="{FF2B5EF4-FFF2-40B4-BE49-F238E27FC236}">
                <a16:creationId xmlns:a16="http://schemas.microsoft.com/office/drawing/2014/main" id="{1E7BE8BC-5AE8-EE4A-AA85-AC57CA52DF78}"/>
              </a:ext>
            </a:extLst>
          </p:cNvPr>
          <p:cNvGrpSpPr>
            <a:grpSpLocks/>
          </p:cNvGrpSpPr>
          <p:nvPr/>
        </p:nvGrpSpPr>
        <p:grpSpPr bwMode="auto">
          <a:xfrm>
            <a:off x="1124604" y="3445262"/>
            <a:ext cx="6351587" cy="1376363"/>
            <a:chOff x="724" y="2477"/>
            <a:chExt cx="4001" cy="867"/>
          </a:xfrm>
        </p:grpSpPr>
        <p:sp>
          <p:nvSpPr>
            <p:cNvPr id="19" name="Line 84">
              <a:extLst>
                <a:ext uri="{FF2B5EF4-FFF2-40B4-BE49-F238E27FC236}">
                  <a16:creationId xmlns:a16="http://schemas.microsoft.com/office/drawing/2014/main" id="{15E49E71-10F2-034A-A8F8-4B316776F3EB}"/>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0" name="Rectangle 89">
              <a:extLst>
                <a:ext uri="{FF2B5EF4-FFF2-40B4-BE49-F238E27FC236}">
                  <a16:creationId xmlns:a16="http://schemas.microsoft.com/office/drawing/2014/main" id="{CB0D033D-0EBE-CF49-8536-BC7B11581F71}"/>
                </a:ext>
              </a:extLst>
            </p:cNvPr>
            <p:cNvSpPr>
              <a:spLocks noChangeArrowheads="1"/>
            </p:cNvSpPr>
            <p:nvPr/>
          </p:nvSpPr>
          <p:spPr bwMode="auto">
            <a:xfrm>
              <a:off x="2486" y="2806"/>
              <a:ext cx="775" cy="27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mc:AlternateContent xmlns:mc="http://schemas.openxmlformats.org/markup-compatibility/2006" xmlns:a14="http://schemas.microsoft.com/office/drawing/2010/main">
          <mc:Choice Requires="a14">
            <p:sp>
              <p:nvSpPr>
                <p:cNvPr id="21" name="Text Box 90">
                  <a:extLst>
                    <a:ext uri="{FF2B5EF4-FFF2-40B4-BE49-F238E27FC236}">
                      <a16:creationId xmlns:a16="http://schemas.microsoft.com/office/drawing/2014/main" id="{CEC87F40-6C63-2F4C-804E-9CF8A7A7CF40}"/>
                    </a:ext>
                  </a:extLst>
                </p:cNvPr>
                <p:cNvSpPr txBox="1">
                  <a:spLocks noChangeArrowheads="1"/>
                </p:cNvSpPr>
                <p:nvPr/>
              </p:nvSpPr>
              <p:spPr bwMode="auto">
                <a:xfrm>
                  <a:off x="2092" y="2852"/>
                  <a:ext cx="1545" cy="194"/>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Calibri" panose="020F0502020204030204" pitchFamily="34" charset="0"/>
                          </a:rPr>
                          <m:t>𝐴𝐶</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𝐾</m:t>
                            </m:r>
                          </m:e>
                          <m:sub>
                            <m:r>
                              <a:rPr lang="en-US" sz="1400" i="1" dirty="0" smtClean="0">
                                <a:latin typeface="Cambria Math" panose="02040503050406030204" pitchFamily="18" charset="0"/>
                                <a:cs typeface="Calibri" panose="020F0502020204030204" pitchFamily="34" charset="0"/>
                              </a:rPr>
                              <m:t>𝑏𝑖𝑡</m:t>
                            </m:r>
                          </m:sub>
                        </m:sSub>
                        <m:r>
                          <a:rPr lang="en-US" sz="1400" i="1" dirty="0" smtClean="0">
                            <a:latin typeface="Cambria Math" panose="02040503050406030204" pitchFamily="18" charset="0"/>
                            <a:cs typeface="Calibri" panose="020F0502020204030204" pitchFamily="34" charset="0"/>
                          </a:rPr>
                          <m:t>=1, </m:t>
                        </m:r>
                        <m:r>
                          <a:rPr lang="en-US" sz="1400" i="1" dirty="0" err="1" smtClean="0">
                            <a:latin typeface="Cambria Math" panose="02040503050406030204" pitchFamily="18" charset="0"/>
                            <a:cs typeface="Calibri" panose="020F0502020204030204" pitchFamily="34" charset="0"/>
                          </a:rPr>
                          <m:t>𝐴𝐶</m:t>
                        </m:r>
                        <m:sSub>
                          <m:sSubPr>
                            <m:ctrlPr>
                              <a:rPr lang="en-US" sz="1400" b="0" i="1" dirty="0" smtClean="0">
                                <a:latin typeface="Cambria Math" panose="02040503050406030204" pitchFamily="18" charset="0"/>
                                <a:cs typeface="Calibri" panose="020F0502020204030204" pitchFamily="34" charset="0"/>
                              </a:rPr>
                            </m:ctrlPr>
                          </m:sSubPr>
                          <m:e>
                            <m:r>
                              <a:rPr lang="en-US" sz="1400" i="1" dirty="0" err="1" smtClean="0">
                                <a:latin typeface="Cambria Math" panose="02040503050406030204" pitchFamily="18" charset="0"/>
                                <a:cs typeface="Calibri" panose="020F0502020204030204" pitchFamily="34" charset="0"/>
                              </a:rPr>
                              <m:t>𝐾</m:t>
                            </m:r>
                          </m:e>
                          <m:sub>
                            <m:r>
                              <a:rPr lang="en-US" sz="1400" i="1" dirty="0" err="1" smtClean="0">
                                <a:latin typeface="Cambria Math" panose="02040503050406030204" pitchFamily="18" charset="0"/>
                                <a:cs typeface="Calibri" panose="020F0502020204030204" pitchFamily="34" charset="0"/>
                              </a:rPr>
                              <m:t>𝑛𝑢𝑚</m:t>
                            </m:r>
                          </m:sub>
                        </m:sSub>
                        <m:r>
                          <a:rPr lang="en-US" sz="1400" i="1" dirty="0" smtClean="0">
                            <a:latin typeface="Cambria Math" panose="02040503050406030204" pitchFamily="18" charset="0"/>
                            <a:cs typeface="Calibri" panose="020F0502020204030204" pitchFamily="34" charset="0"/>
                          </a:rPr>
                          <m:t>=</m:t>
                        </m:r>
                        <m:r>
                          <a:rPr lang="en-US" sz="1400" i="1" dirty="0" smtClean="0">
                            <a:latin typeface="Cambria Math" panose="02040503050406030204" pitchFamily="18" charset="0"/>
                            <a:cs typeface="Calibri" panose="020F0502020204030204" pitchFamily="34" charset="0"/>
                          </a:rPr>
                          <m:t>𝑦</m:t>
                        </m:r>
                        <m:r>
                          <a:rPr lang="en-US" sz="1400" i="1" dirty="0" smtClean="0">
                            <a:latin typeface="Cambria Math" panose="02040503050406030204" pitchFamily="18" charset="0"/>
                            <a:cs typeface="Calibri" panose="020F0502020204030204" pitchFamily="34" charset="0"/>
                          </a:rPr>
                          <m:t>+1</m:t>
                        </m:r>
                      </m:oMath>
                    </m:oMathPara>
                  </a14:m>
                  <a:endParaRPr lang="en-US" sz="1400" dirty="0">
                    <a:latin typeface="Calibri" panose="020F0502020204030204" pitchFamily="34" charset="0"/>
                    <a:cs typeface="Calibri" panose="020F0502020204030204" pitchFamily="34" charset="0"/>
                  </a:endParaRPr>
                </a:p>
              </p:txBody>
            </p:sp>
          </mc:Choice>
          <mc:Fallback xmlns="">
            <p:sp>
              <p:nvSpPr>
                <p:cNvPr id="21" name="Text Box 90">
                  <a:extLst>
                    <a:ext uri="{FF2B5EF4-FFF2-40B4-BE49-F238E27FC236}">
                      <a16:creationId xmlns:a16="http://schemas.microsoft.com/office/drawing/2014/main" id="{CEC87F40-6C63-2F4C-804E-9CF8A7A7CF40}"/>
                    </a:ext>
                  </a:extLst>
                </p:cNvPr>
                <p:cNvSpPr txBox="1">
                  <a:spLocks noRot="1" noChangeAspect="1" noMove="1" noResize="1" noEditPoints="1" noAdjustHandles="1" noChangeArrowheads="1" noChangeShapeType="1" noTextEdit="1"/>
                </p:cNvSpPr>
                <p:nvPr/>
              </p:nvSpPr>
              <p:spPr bwMode="auto">
                <a:xfrm>
                  <a:off x="2092" y="2852"/>
                  <a:ext cx="1545" cy="194"/>
                </a:xfrm>
                <a:prstGeom prst="rect">
                  <a:avLst/>
                </a:prstGeom>
                <a:blipFill>
                  <a:blip r:embed="rId7"/>
                  <a:stretch>
                    <a:fillRect b="-4000"/>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Box 94">
                  <a:extLst>
                    <a:ext uri="{FF2B5EF4-FFF2-40B4-BE49-F238E27FC236}">
                      <a16:creationId xmlns:a16="http://schemas.microsoft.com/office/drawing/2014/main" id="{C764E9C9-3661-A841-9E1E-D223078B0B43}"/>
                    </a:ext>
                  </a:extLst>
                </p:cNvPr>
                <p:cNvSpPr txBox="1">
                  <a:spLocks noChangeArrowheads="1"/>
                </p:cNvSpPr>
                <p:nvPr/>
              </p:nvSpPr>
              <p:spPr bwMode="auto">
                <a:xfrm>
                  <a:off x="724" y="2477"/>
                  <a:ext cx="1320" cy="669"/>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dirty="0">
                      <a:latin typeface="Calibri" panose="020F0502020204030204" pitchFamily="34" charset="0"/>
                      <a:cs typeface="Calibri" panose="020F0502020204030204" pitchFamily="34" charset="0"/>
                    </a:rPr>
                    <a:t>received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𝑆𝑌𝑁𝐴𝐶𝐾</m:t>
                      </m:r>
                      <m:r>
                        <a:rPr lang="en-US" sz="1400" i="1" dirty="0" smtClean="0">
                          <a:latin typeface="Cambria Math" panose="02040503050406030204" pitchFamily="18" charset="0"/>
                          <a:cs typeface="Calibri" panose="020F0502020204030204" pitchFamily="34" charset="0"/>
                        </a:rPr>
                        <m:t>(</m:t>
                      </m:r>
                      <m:r>
                        <a:rPr lang="en-US" sz="1400" i="1" dirty="0" smtClean="0">
                          <a:latin typeface="Cambria Math" panose="02040503050406030204" pitchFamily="18" charset="0"/>
                          <a:cs typeface="Calibri" panose="020F0502020204030204" pitchFamily="34" charset="0"/>
                        </a:rPr>
                        <m:t>𝑥</m:t>
                      </m:r>
                      <m:r>
                        <a:rPr lang="en-US" sz="1400" i="1" dirty="0" smtClean="0">
                          <a:latin typeface="Cambria Math" panose="02040503050406030204" pitchFamily="18" charset="0"/>
                          <a:cs typeface="Calibri" panose="020F0502020204030204" pitchFamily="34" charset="0"/>
                        </a:rPr>
                        <m:t>)</m:t>
                      </m:r>
                    </m:oMath>
                  </a14:m>
                  <a:r>
                    <a:rPr lang="en-US" sz="1400" dirty="0">
                      <a:latin typeface="Calibri" panose="020F0502020204030204" pitchFamily="34" charset="0"/>
                      <a:cs typeface="Calibri" panose="020F0502020204030204" pitchFamily="34" charset="0"/>
                    </a:rPr>
                    <a:t> </a:t>
                  </a:r>
                </a:p>
                <a:p>
                  <a:pPr algn="r">
                    <a:lnSpc>
                      <a:spcPct val="90000"/>
                    </a:lnSpc>
                    <a:defRPr/>
                  </a:pPr>
                  <a:r>
                    <a:rPr lang="en-US" sz="1400" dirty="0">
                      <a:latin typeface="Calibri" panose="020F0502020204030204" pitchFamily="34" charset="0"/>
                      <a:cs typeface="Calibri" panose="020F0502020204030204" pitchFamily="34" charset="0"/>
                    </a:rPr>
                    <a:t>indicates server is live;</a:t>
                  </a:r>
                </a:p>
                <a:p>
                  <a:pPr algn="r">
                    <a:lnSpc>
                      <a:spcPct val="90000"/>
                    </a:lnSpc>
                    <a:defRPr/>
                  </a:pPr>
                  <a:r>
                    <a:rPr lang="en-US" sz="1400" dirty="0">
                      <a:latin typeface="Calibri" panose="020F0502020204030204" pitchFamily="34" charset="0"/>
                      <a:cs typeface="Calibri" panose="020F0502020204030204" pitchFamily="34" charset="0"/>
                    </a:rPr>
                    <a:t>send </a:t>
                  </a:r>
                  <a14:m>
                    <m:oMath xmlns:m="http://schemas.openxmlformats.org/officeDocument/2006/math">
                      <m:r>
                        <a:rPr lang="en-US" sz="1400" i="1" dirty="0" smtClean="0">
                          <a:latin typeface="Cambria Math" panose="02040503050406030204" pitchFamily="18" charset="0"/>
                          <a:cs typeface="Calibri" panose="020F0502020204030204" pitchFamily="34" charset="0"/>
                        </a:rPr>
                        <m:t>𝐴𝐶𝐾</m:t>
                      </m:r>
                    </m:oMath>
                  </a14:m>
                  <a:r>
                    <a:rPr lang="en-US" sz="1400" dirty="0">
                      <a:latin typeface="Calibri" panose="020F0502020204030204" pitchFamily="34" charset="0"/>
                      <a:cs typeface="Calibri" panose="020F0502020204030204" pitchFamily="34" charset="0"/>
                    </a:rPr>
                    <a:t> for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𝑁</m:t>
                          </m:r>
                        </m:e>
                        <m:sub>
                          <m:r>
                            <a:rPr lang="en-US" sz="1400" i="1" dirty="0" smtClean="0">
                              <a:latin typeface="Cambria Math" panose="02040503050406030204" pitchFamily="18" charset="0"/>
                              <a:cs typeface="Calibri" panose="020F0502020204030204" pitchFamily="34" charset="0"/>
                            </a:rPr>
                            <m:t>𝐴𝐶𝐾</m:t>
                          </m:r>
                        </m:sub>
                      </m:sSub>
                    </m:oMath>
                  </a14:m>
                  <a:r>
                    <a:rPr lang="en-US" sz="1400" dirty="0">
                      <a:latin typeface="Calibri" panose="020F0502020204030204" pitchFamily="34" charset="0"/>
                      <a:cs typeface="Calibri" panose="020F0502020204030204" pitchFamily="34" charset="0"/>
                    </a:rPr>
                    <a:t>;</a:t>
                  </a:r>
                </a:p>
                <a:p>
                  <a:pPr algn="r">
                    <a:lnSpc>
                      <a:spcPct val="90000"/>
                    </a:lnSpc>
                    <a:defRPr/>
                  </a:pPr>
                  <a:r>
                    <a:rPr lang="en-US" sz="1400" dirty="0">
                      <a:latin typeface="Calibri" panose="020F0502020204030204" pitchFamily="34" charset="0"/>
                      <a:cs typeface="Calibri" panose="020F0502020204030204" pitchFamily="34" charset="0"/>
                    </a:rPr>
                    <a:t>this segment may contain </a:t>
                  </a:r>
                </a:p>
                <a:p>
                  <a:pPr algn="r">
                    <a:lnSpc>
                      <a:spcPct val="90000"/>
                    </a:lnSpc>
                    <a:defRPr/>
                  </a:pPr>
                  <a:r>
                    <a:rPr lang="en-US" sz="1400" dirty="0">
                      <a:latin typeface="Calibri" panose="020F0502020204030204" pitchFamily="34" charset="0"/>
                      <a:cs typeface="Calibri" panose="020F0502020204030204" pitchFamily="34" charset="0"/>
                    </a:rPr>
                    <a:t>client-to-server data</a:t>
                  </a:r>
                </a:p>
              </p:txBody>
            </p:sp>
          </mc:Choice>
          <mc:Fallback xmlns="">
            <p:sp>
              <p:nvSpPr>
                <p:cNvPr id="22" name="Text Box 94">
                  <a:extLst>
                    <a:ext uri="{FF2B5EF4-FFF2-40B4-BE49-F238E27FC236}">
                      <a16:creationId xmlns:a16="http://schemas.microsoft.com/office/drawing/2014/main" id="{C764E9C9-3661-A841-9E1E-D223078B0B43}"/>
                    </a:ext>
                  </a:extLst>
                </p:cNvPr>
                <p:cNvSpPr txBox="1">
                  <a:spLocks noRot="1" noChangeAspect="1" noMove="1" noResize="1" noEditPoints="1" noAdjustHandles="1" noChangeArrowheads="1" noChangeShapeType="1" noTextEdit="1"/>
                </p:cNvSpPr>
                <p:nvPr/>
              </p:nvSpPr>
              <p:spPr bwMode="auto">
                <a:xfrm>
                  <a:off x="724" y="2477"/>
                  <a:ext cx="1320" cy="669"/>
                </a:xfrm>
                <a:prstGeom prst="rect">
                  <a:avLst/>
                </a:prstGeom>
                <a:blipFill>
                  <a:blip r:embed="rId8"/>
                  <a:stretch>
                    <a:fillRect t="-2353" b="-4706"/>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 Box 95">
                  <a:extLst>
                    <a:ext uri="{FF2B5EF4-FFF2-40B4-BE49-F238E27FC236}">
                      <a16:creationId xmlns:a16="http://schemas.microsoft.com/office/drawing/2014/main" id="{2E4CDD0E-5140-FD48-A24D-33E2E9A69B7B}"/>
                    </a:ext>
                  </a:extLst>
                </p:cNvPr>
                <p:cNvSpPr txBox="1">
                  <a:spLocks noChangeArrowheads="1"/>
                </p:cNvSpPr>
                <p:nvPr/>
              </p:nvSpPr>
              <p:spPr bwMode="auto">
                <a:xfrm>
                  <a:off x="3640" y="3042"/>
                  <a:ext cx="1085" cy="302"/>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dirty="0">
                      <a:latin typeface="Calibri" panose="020F0502020204030204" pitchFamily="34" charset="0"/>
                      <a:cs typeface="Calibri" panose="020F0502020204030204" pitchFamily="34" charset="0"/>
                    </a:rPr>
                    <a:t>received </a:t>
                  </a:r>
                  <a14:m>
                    <m:oMath xmlns:m="http://schemas.openxmlformats.org/officeDocument/2006/math">
                      <m:r>
                        <a:rPr lang="en-US" sz="1400" i="1" dirty="0" smtClean="0">
                          <a:latin typeface="Cambria Math" panose="02040503050406030204" pitchFamily="18" charset="0"/>
                        </a:rPr>
                        <m:t>𝐴𝐶𝐾</m:t>
                      </m:r>
                      <m:r>
                        <a:rPr lang="en-US" sz="1400" i="1" dirty="0" smtClean="0">
                          <a:latin typeface="Cambria Math" panose="02040503050406030204" pitchFamily="18" charset="0"/>
                        </a:rPr>
                        <m:t>(</m:t>
                      </m:r>
                      <m:r>
                        <a:rPr lang="en-US" sz="1400" i="1" dirty="0" smtClean="0">
                          <a:latin typeface="Cambria Math" panose="02040503050406030204" pitchFamily="18" charset="0"/>
                        </a:rPr>
                        <m:t>𝑦</m:t>
                      </m:r>
                      <m:r>
                        <a:rPr lang="en-US" sz="1400" i="1" dirty="0" smtClean="0">
                          <a:latin typeface="Cambria Math" panose="02040503050406030204" pitchFamily="18" charset="0"/>
                        </a:rPr>
                        <m:t>)</m:t>
                      </m:r>
                    </m:oMath>
                  </a14:m>
                  <a:r>
                    <a:rPr lang="en-US" sz="1400" dirty="0">
                      <a:latin typeface="Calibri" panose="020F0502020204030204" pitchFamily="34" charset="0"/>
                      <a:cs typeface="Calibri" panose="020F0502020204030204" pitchFamily="34" charset="0"/>
                    </a:rPr>
                    <a:t> </a:t>
                  </a:r>
                </a:p>
                <a:p>
                  <a:pPr algn="l">
                    <a:lnSpc>
                      <a:spcPct val="90000"/>
                    </a:lnSpc>
                    <a:defRPr/>
                  </a:pPr>
                  <a:r>
                    <a:rPr lang="en-US" sz="1400" dirty="0">
                      <a:latin typeface="Calibri" panose="020F0502020204030204" pitchFamily="34" charset="0"/>
                      <a:cs typeface="Calibri" panose="020F0502020204030204" pitchFamily="34" charset="0"/>
                    </a:rPr>
                    <a:t>indicates client is live</a:t>
                  </a:r>
                </a:p>
              </p:txBody>
            </p:sp>
          </mc:Choice>
          <mc:Fallback xmlns="">
            <p:sp>
              <p:nvSpPr>
                <p:cNvPr id="23" name="Text Box 95">
                  <a:extLst>
                    <a:ext uri="{FF2B5EF4-FFF2-40B4-BE49-F238E27FC236}">
                      <a16:creationId xmlns:a16="http://schemas.microsoft.com/office/drawing/2014/main" id="{2E4CDD0E-5140-FD48-A24D-33E2E9A69B7B}"/>
                    </a:ext>
                  </a:extLst>
                </p:cNvPr>
                <p:cNvSpPr txBox="1">
                  <a:spLocks noRot="1" noChangeAspect="1" noMove="1" noResize="1" noEditPoints="1" noAdjustHandles="1" noChangeArrowheads="1" noChangeShapeType="1" noTextEdit="1"/>
                </p:cNvSpPr>
                <p:nvPr/>
              </p:nvSpPr>
              <p:spPr bwMode="auto">
                <a:xfrm>
                  <a:off x="3640" y="3042"/>
                  <a:ext cx="1085" cy="302"/>
                </a:xfrm>
                <a:prstGeom prst="rect">
                  <a:avLst/>
                </a:prstGeom>
                <a:blipFill>
                  <a:blip r:embed="rId9"/>
                  <a:stretch>
                    <a:fillRect l="-730" t="-7692" b="-12821"/>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grpSp>
        <p:nvGrpSpPr>
          <p:cNvPr id="24" name="Group 105">
            <a:extLst>
              <a:ext uri="{FF2B5EF4-FFF2-40B4-BE49-F238E27FC236}">
                <a16:creationId xmlns:a16="http://schemas.microsoft.com/office/drawing/2014/main" id="{2383D08E-0E4C-384C-875E-503AEBF79C43}"/>
              </a:ext>
            </a:extLst>
          </p:cNvPr>
          <p:cNvGrpSpPr>
            <a:grpSpLocks/>
          </p:cNvGrpSpPr>
          <p:nvPr/>
        </p:nvGrpSpPr>
        <p:grpSpPr bwMode="auto">
          <a:xfrm>
            <a:off x="264179" y="1714889"/>
            <a:ext cx="1047749" cy="701676"/>
            <a:chOff x="182" y="1387"/>
            <a:chExt cx="660" cy="442"/>
          </a:xfrm>
        </p:grpSpPr>
        <mc:AlternateContent xmlns:mc="http://schemas.openxmlformats.org/markup-compatibility/2006" xmlns:a14="http://schemas.microsoft.com/office/drawing/2010/main">
          <mc:Choice Requires="a14">
            <p:sp>
              <p:nvSpPr>
                <p:cNvPr id="25" name="Text Box 91">
                  <a:extLst>
                    <a:ext uri="{FF2B5EF4-FFF2-40B4-BE49-F238E27FC236}">
                      <a16:creationId xmlns:a16="http://schemas.microsoft.com/office/drawing/2014/main" id="{C1E95A12-2F53-E048-A227-B5FDF3AAFD2C}"/>
                    </a:ext>
                  </a:extLst>
                </p:cNvPr>
                <p:cNvSpPr txBox="1">
                  <a:spLocks noChangeArrowheads="1"/>
                </p:cNvSpPr>
                <p:nvPr/>
              </p:nvSpPr>
              <p:spPr bwMode="auto">
                <a:xfrm>
                  <a:off x="182" y="1616"/>
                  <a:ext cx="660" cy="21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 xmlns:m="http://schemas.openxmlformats.org/officeDocument/2006/math">
                      <m:r>
                        <a:rPr lang="en-US" i="1" dirty="0" smtClean="0">
                          <a:latin typeface="Cambria Math" panose="02040503050406030204" pitchFamily="18" charset="0"/>
                          <a:cs typeface="Calibri" panose="020F0502020204030204" pitchFamily="34" charset="0"/>
                        </a:rPr>
                        <m:t>𝑆𝑌𝑁</m:t>
                      </m:r>
                    </m:oMath>
                  </a14:m>
                  <a:r>
                    <a:rPr lang="en-US" dirty="0">
                      <a:latin typeface="Calibri" panose="020F0502020204030204" pitchFamily="34" charset="0"/>
                      <a:cs typeface="Calibri" panose="020F0502020204030204" pitchFamily="34" charset="0"/>
                    </a:rPr>
                    <a:t> SENT</a:t>
                  </a:r>
                </a:p>
              </p:txBody>
            </p:sp>
          </mc:Choice>
          <mc:Fallback xmlns="">
            <p:sp>
              <p:nvSpPr>
                <p:cNvPr id="25" name="Text Box 91">
                  <a:extLst>
                    <a:ext uri="{FF2B5EF4-FFF2-40B4-BE49-F238E27FC236}">
                      <a16:creationId xmlns:a16="http://schemas.microsoft.com/office/drawing/2014/main" id="{C1E95A12-2F53-E048-A227-B5FDF3AAFD2C}"/>
                    </a:ext>
                  </a:extLst>
                </p:cNvPr>
                <p:cNvSpPr txBox="1">
                  <a:spLocks noRot="1" noChangeAspect="1" noMove="1" noResize="1" noEditPoints="1" noAdjustHandles="1" noChangeArrowheads="1" noChangeShapeType="1" noTextEdit="1"/>
                </p:cNvSpPr>
                <p:nvPr/>
              </p:nvSpPr>
              <p:spPr bwMode="auto">
                <a:xfrm>
                  <a:off x="182" y="1616"/>
                  <a:ext cx="660" cy="213"/>
                </a:xfrm>
                <a:prstGeom prst="rect">
                  <a:avLst/>
                </a:prstGeom>
                <a:blipFill>
                  <a:blip r:embed="rId10"/>
                  <a:stretch>
                    <a:fillRect t="-3704" r="-2410" b="-18519"/>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26" name="Line 103">
              <a:extLst>
                <a:ext uri="{FF2B5EF4-FFF2-40B4-BE49-F238E27FC236}">
                  <a16:creationId xmlns:a16="http://schemas.microsoft.com/office/drawing/2014/main" id="{C8641E05-C64D-3442-A8E9-3C1E4D411291}"/>
                </a:ext>
              </a:extLst>
            </p:cNvPr>
            <p:cNvSpPr>
              <a:spLocks noChangeShapeType="1"/>
            </p:cNvSpPr>
            <p:nvPr/>
          </p:nvSpPr>
          <p:spPr bwMode="auto">
            <a:xfrm>
              <a:off x="462" y="1387"/>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27" name="Group 111">
            <a:extLst>
              <a:ext uri="{FF2B5EF4-FFF2-40B4-BE49-F238E27FC236}">
                <a16:creationId xmlns:a16="http://schemas.microsoft.com/office/drawing/2014/main" id="{6B455159-1D43-C548-B62F-2265BA47E302}"/>
              </a:ext>
            </a:extLst>
          </p:cNvPr>
          <p:cNvGrpSpPr>
            <a:grpSpLocks/>
          </p:cNvGrpSpPr>
          <p:nvPr/>
        </p:nvGrpSpPr>
        <p:grpSpPr bwMode="auto">
          <a:xfrm>
            <a:off x="265766" y="2375288"/>
            <a:ext cx="690563" cy="1624013"/>
            <a:chOff x="183" y="1803"/>
            <a:chExt cx="435" cy="1023"/>
          </a:xfrm>
        </p:grpSpPr>
        <p:sp>
          <p:nvSpPr>
            <p:cNvPr id="28" name="Text Box 16">
              <a:extLst>
                <a:ext uri="{FF2B5EF4-FFF2-40B4-BE49-F238E27FC236}">
                  <a16:creationId xmlns:a16="http://schemas.microsoft.com/office/drawing/2014/main" id="{ACE26332-A1B4-E44A-B032-AFF04C4CCA36}"/>
                </a:ext>
              </a:extLst>
            </p:cNvPr>
            <p:cNvSpPr txBox="1">
              <a:spLocks noChangeArrowheads="1"/>
            </p:cNvSpPr>
            <p:nvPr/>
          </p:nvSpPr>
          <p:spPr bwMode="auto">
            <a:xfrm>
              <a:off x="183" y="2613"/>
              <a:ext cx="435"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solidFill>
                    <a:srgbClr val="CC0000"/>
                  </a:solidFill>
                  <a:latin typeface="Calibri" panose="020F0502020204030204" pitchFamily="34" charset="0"/>
                  <a:cs typeface="Calibri" panose="020F0502020204030204" pitchFamily="34" charset="0"/>
                </a:rPr>
                <a:t>ESTAB</a:t>
              </a:r>
            </a:p>
          </p:txBody>
        </p:sp>
        <p:sp>
          <p:nvSpPr>
            <p:cNvPr id="29" name="Line 104">
              <a:extLst>
                <a:ext uri="{FF2B5EF4-FFF2-40B4-BE49-F238E27FC236}">
                  <a16:creationId xmlns:a16="http://schemas.microsoft.com/office/drawing/2014/main" id="{29EE5AD0-9F35-4D4C-AF94-8F6E1636C64F}"/>
                </a:ext>
              </a:extLst>
            </p:cNvPr>
            <p:cNvSpPr>
              <a:spLocks noChangeShapeType="1"/>
            </p:cNvSpPr>
            <p:nvPr/>
          </p:nvSpPr>
          <p:spPr bwMode="auto">
            <a:xfrm>
              <a:off x="465" y="1803"/>
              <a:ext cx="0" cy="79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0" name="Group 108">
            <a:extLst>
              <a:ext uri="{FF2B5EF4-FFF2-40B4-BE49-F238E27FC236}">
                <a16:creationId xmlns:a16="http://schemas.microsoft.com/office/drawing/2014/main" id="{7A628AC2-5AA6-3A42-83CD-BAB637B9A94C}"/>
              </a:ext>
            </a:extLst>
          </p:cNvPr>
          <p:cNvGrpSpPr>
            <a:grpSpLocks/>
          </p:cNvGrpSpPr>
          <p:nvPr/>
        </p:nvGrpSpPr>
        <p:grpSpPr bwMode="auto">
          <a:xfrm>
            <a:off x="7719082" y="1770449"/>
            <a:ext cx="1082675" cy="1193799"/>
            <a:chOff x="4878" y="1422"/>
            <a:chExt cx="682" cy="752"/>
          </a:xfrm>
        </p:grpSpPr>
        <mc:AlternateContent xmlns:mc="http://schemas.openxmlformats.org/markup-compatibility/2006" xmlns:a14="http://schemas.microsoft.com/office/drawing/2010/main">
          <mc:Choice Requires="a14">
            <p:sp>
              <p:nvSpPr>
                <p:cNvPr id="31" name="Text Box 99">
                  <a:extLst>
                    <a:ext uri="{FF2B5EF4-FFF2-40B4-BE49-F238E27FC236}">
                      <a16:creationId xmlns:a16="http://schemas.microsoft.com/office/drawing/2014/main" id="{3BB8D222-D4F6-6D4F-B771-44367F1822F8}"/>
                    </a:ext>
                  </a:extLst>
                </p:cNvPr>
                <p:cNvSpPr txBox="1">
                  <a:spLocks noChangeArrowheads="1"/>
                </p:cNvSpPr>
                <p:nvPr/>
              </p:nvSpPr>
              <p:spPr bwMode="auto">
                <a:xfrm>
                  <a:off x="4878" y="1961"/>
                  <a:ext cx="682" cy="21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 xmlns:m="http://schemas.openxmlformats.org/officeDocument/2006/math">
                      <m:r>
                        <a:rPr lang="en-US" i="1" dirty="0" smtClean="0">
                          <a:latin typeface="Cambria Math" panose="02040503050406030204" pitchFamily="18" charset="0"/>
                          <a:cs typeface="Calibri" panose="020F0502020204030204" pitchFamily="34" charset="0"/>
                        </a:rPr>
                        <m:t>𝑆𝑌𝑁</m:t>
                      </m:r>
                    </m:oMath>
                  </a14:m>
                  <a:r>
                    <a:rPr lang="en-US" dirty="0">
                      <a:latin typeface="Calibri" panose="020F0502020204030204" pitchFamily="34" charset="0"/>
                      <a:cs typeface="Calibri" panose="020F0502020204030204" pitchFamily="34" charset="0"/>
                    </a:rPr>
                    <a:t> RCVD</a:t>
                  </a:r>
                </a:p>
              </p:txBody>
            </p:sp>
          </mc:Choice>
          <mc:Fallback xmlns="">
            <p:sp>
              <p:nvSpPr>
                <p:cNvPr id="31" name="Text Box 99">
                  <a:extLst>
                    <a:ext uri="{FF2B5EF4-FFF2-40B4-BE49-F238E27FC236}">
                      <a16:creationId xmlns:a16="http://schemas.microsoft.com/office/drawing/2014/main" id="{3BB8D222-D4F6-6D4F-B771-44367F1822F8}"/>
                    </a:ext>
                  </a:extLst>
                </p:cNvPr>
                <p:cNvSpPr txBox="1">
                  <a:spLocks noRot="1" noChangeAspect="1" noMove="1" noResize="1" noEditPoints="1" noAdjustHandles="1" noChangeArrowheads="1" noChangeShapeType="1" noTextEdit="1"/>
                </p:cNvSpPr>
                <p:nvPr/>
              </p:nvSpPr>
              <p:spPr bwMode="auto">
                <a:xfrm>
                  <a:off x="4878" y="1961"/>
                  <a:ext cx="682" cy="213"/>
                </a:xfrm>
                <a:prstGeom prst="rect">
                  <a:avLst/>
                </a:prstGeom>
                <a:blipFill>
                  <a:blip r:embed="rId11"/>
                  <a:stretch>
                    <a:fillRect t="-3704" r="-1163" b="-22222"/>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32" name="Line 106">
              <a:extLst>
                <a:ext uri="{FF2B5EF4-FFF2-40B4-BE49-F238E27FC236}">
                  <a16:creationId xmlns:a16="http://schemas.microsoft.com/office/drawing/2014/main" id="{35CC4103-655E-8246-9443-54EFE706BA87}"/>
                </a:ext>
              </a:extLst>
            </p:cNvPr>
            <p:cNvSpPr>
              <a:spLocks noChangeShapeType="1"/>
            </p:cNvSpPr>
            <p:nvPr/>
          </p:nvSpPr>
          <p:spPr bwMode="auto">
            <a:xfrm>
              <a:off x="5339" y="1422"/>
              <a:ext cx="0" cy="56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
        <p:nvSpPr>
          <p:cNvPr id="33" name="Line 107">
            <a:extLst>
              <a:ext uri="{FF2B5EF4-FFF2-40B4-BE49-F238E27FC236}">
                <a16:creationId xmlns:a16="http://schemas.microsoft.com/office/drawing/2014/main" id="{8D39CD4E-217D-214E-B295-272283006A2D}"/>
              </a:ext>
            </a:extLst>
          </p:cNvPr>
          <p:cNvSpPr>
            <a:spLocks noChangeShapeType="1"/>
          </p:cNvSpPr>
          <p:nvPr/>
        </p:nvSpPr>
        <p:spPr bwMode="auto">
          <a:xfrm>
            <a:off x="8433454" y="2972188"/>
            <a:ext cx="0" cy="13700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grpSp>
        <p:nvGrpSpPr>
          <p:cNvPr id="34" name="Group 113">
            <a:extLst>
              <a:ext uri="{FF2B5EF4-FFF2-40B4-BE49-F238E27FC236}">
                <a16:creationId xmlns:a16="http://schemas.microsoft.com/office/drawing/2014/main" id="{BCF355A2-3C66-0B42-BFA7-9564B74BEF52}"/>
              </a:ext>
            </a:extLst>
          </p:cNvPr>
          <p:cNvGrpSpPr>
            <a:grpSpLocks/>
          </p:cNvGrpSpPr>
          <p:nvPr/>
        </p:nvGrpSpPr>
        <p:grpSpPr bwMode="auto">
          <a:xfrm>
            <a:off x="270529" y="1025913"/>
            <a:ext cx="8551862" cy="738188"/>
            <a:chOff x="193" y="1002"/>
            <a:chExt cx="5387" cy="465"/>
          </a:xfrm>
        </p:grpSpPr>
        <p:sp>
          <p:nvSpPr>
            <p:cNvPr id="35" name="Text Box 114">
              <a:extLst>
                <a:ext uri="{FF2B5EF4-FFF2-40B4-BE49-F238E27FC236}">
                  <a16:creationId xmlns:a16="http://schemas.microsoft.com/office/drawing/2014/main" id="{D0489AEF-8346-0B47-88F0-2C69163AD48D}"/>
                </a:ext>
              </a:extLst>
            </p:cNvPr>
            <p:cNvSpPr txBox="1">
              <a:spLocks noChangeArrowheads="1"/>
            </p:cNvSpPr>
            <p:nvPr/>
          </p:nvSpPr>
          <p:spPr bwMode="auto">
            <a:xfrm>
              <a:off x="195" y="1002"/>
              <a:ext cx="731"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a:solidFill>
                    <a:srgbClr val="000099"/>
                  </a:solidFill>
                </a:rPr>
                <a:t>client state</a:t>
              </a:r>
            </a:p>
            <a:p>
              <a:pPr algn="r">
                <a:defRPr/>
              </a:pPr>
              <a:endParaRPr lang="en-US" i="1">
                <a:solidFill>
                  <a:srgbClr val="000099"/>
                </a:solidFill>
              </a:endParaRPr>
            </a:p>
          </p:txBody>
        </p:sp>
        <p:sp>
          <p:nvSpPr>
            <p:cNvPr id="36" name="Text Box 115">
              <a:extLst>
                <a:ext uri="{FF2B5EF4-FFF2-40B4-BE49-F238E27FC236}">
                  <a16:creationId xmlns:a16="http://schemas.microsoft.com/office/drawing/2014/main" id="{5D2C0899-3189-8642-AF01-8710A2B71E9A}"/>
                </a:ext>
              </a:extLst>
            </p:cNvPr>
            <p:cNvSpPr txBox="1">
              <a:spLocks noChangeArrowheads="1"/>
            </p:cNvSpPr>
            <p:nvPr/>
          </p:nvSpPr>
          <p:spPr bwMode="auto">
            <a:xfrm>
              <a:off x="193" y="1243"/>
              <a:ext cx="47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latin typeface="Calibri" panose="020F0502020204030204" pitchFamily="34" charset="0"/>
                  <a:cs typeface="Calibri" panose="020F0502020204030204" pitchFamily="34" charset="0"/>
                </a:rPr>
                <a:t>LISTEN</a:t>
              </a:r>
            </a:p>
          </p:txBody>
        </p:sp>
        <p:sp>
          <p:nvSpPr>
            <p:cNvPr id="37" name="Text Box 116">
              <a:extLst>
                <a:ext uri="{FF2B5EF4-FFF2-40B4-BE49-F238E27FC236}">
                  <a16:creationId xmlns:a16="http://schemas.microsoft.com/office/drawing/2014/main" id="{1C008376-C46B-C841-928E-5B3D1F7FBA7E}"/>
                </a:ext>
              </a:extLst>
            </p:cNvPr>
            <p:cNvSpPr txBox="1">
              <a:spLocks noChangeArrowheads="1"/>
            </p:cNvSpPr>
            <p:nvPr/>
          </p:nvSpPr>
          <p:spPr bwMode="auto">
            <a:xfrm>
              <a:off x="4800" y="1013"/>
              <a:ext cx="780"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a:solidFill>
                    <a:srgbClr val="000099"/>
                  </a:solidFill>
                </a:rPr>
                <a:t>server state</a:t>
              </a:r>
            </a:p>
            <a:p>
              <a:pPr algn="r">
                <a:defRPr/>
              </a:pPr>
              <a:endParaRPr lang="en-US" i="1">
                <a:solidFill>
                  <a:srgbClr val="000099"/>
                </a:solidFill>
              </a:endParaRPr>
            </a:p>
          </p:txBody>
        </p:sp>
        <p:sp>
          <p:nvSpPr>
            <p:cNvPr id="38" name="Text Box 117">
              <a:extLst>
                <a:ext uri="{FF2B5EF4-FFF2-40B4-BE49-F238E27FC236}">
                  <a16:creationId xmlns:a16="http://schemas.microsoft.com/office/drawing/2014/main" id="{78D14973-1E20-A64A-96E1-C611D1BD040F}"/>
                </a:ext>
              </a:extLst>
            </p:cNvPr>
            <p:cNvSpPr txBox="1">
              <a:spLocks noChangeArrowheads="1"/>
            </p:cNvSpPr>
            <p:nvPr/>
          </p:nvSpPr>
          <p:spPr bwMode="auto">
            <a:xfrm>
              <a:off x="5038" y="1254"/>
              <a:ext cx="47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latin typeface="Calibri" panose="020F0502020204030204" pitchFamily="34" charset="0"/>
                  <a:cs typeface="Calibri" panose="020F0502020204030204" pitchFamily="34" charset="0"/>
                </a:rPr>
                <a:t>LISTEN</a:t>
              </a:r>
            </a:p>
          </p:txBody>
        </p:sp>
        <p:grpSp>
          <p:nvGrpSpPr>
            <p:cNvPr id="39" name="Group 118">
              <a:extLst>
                <a:ext uri="{FF2B5EF4-FFF2-40B4-BE49-F238E27FC236}">
                  <a16:creationId xmlns:a16="http://schemas.microsoft.com/office/drawing/2014/main" id="{6AA92720-B645-3D40-B114-4A86CC834118}"/>
                </a:ext>
              </a:extLst>
            </p:cNvPr>
            <p:cNvGrpSpPr>
              <a:grpSpLocks/>
            </p:cNvGrpSpPr>
            <p:nvPr/>
          </p:nvGrpSpPr>
          <p:grpSpPr bwMode="auto">
            <a:xfrm>
              <a:off x="1914" y="1049"/>
              <a:ext cx="405" cy="378"/>
              <a:chOff x="-44" y="1473"/>
              <a:chExt cx="981" cy="1105"/>
            </a:xfrm>
          </p:grpSpPr>
          <p:pic>
            <p:nvPicPr>
              <p:cNvPr id="73" name="Picture 119" descr="desktop_computer_stylized_medium">
                <a:extLst>
                  <a:ext uri="{FF2B5EF4-FFF2-40B4-BE49-F238E27FC236}">
                    <a16:creationId xmlns:a16="http://schemas.microsoft.com/office/drawing/2014/main" id="{2CA8E0AC-5DAC-6B4A-A345-3DA9131203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Freeform 120">
                <a:extLst>
                  <a:ext uri="{FF2B5EF4-FFF2-40B4-BE49-F238E27FC236}">
                    <a16:creationId xmlns:a16="http://schemas.microsoft.com/office/drawing/2014/main" id="{D4CB9144-8B6B-254C-890B-81D2D802CD45}"/>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0" name="Group 121">
              <a:extLst>
                <a:ext uri="{FF2B5EF4-FFF2-40B4-BE49-F238E27FC236}">
                  <a16:creationId xmlns:a16="http://schemas.microsoft.com/office/drawing/2014/main" id="{B96096B2-6C8E-D848-9528-867A2FD8F33B}"/>
                </a:ext>
              </a:extLst>
            </p:cNvPr>
            <p:cNvGrpSpPr>
              <a:grpSpLocks/>
            </p:cNvGrpSpPr>
            <p:nvPr/>
          </p:nvGrpSpPr>
          <p:grpSpPr bwMode="auto">
            <a:xfrm>
              <a:off x="3572" y="1051"/>
              <a:ext cx="212" cy="323"/>
              <a:chOff x="4140" y="429"/>
              <a:chExt cx="1425" cy="2396"/>
            </a:xfrm>
          </p:grpSpPr>
          <p:sp>
            <p:nvSpPr>
              <p:cNvPr id="41" name="Freeform 122">
                <a:extLst>
                  <a:ext uri="{FF2B5EF4-FFF2-40B4-BE49-F238E27FC236}">
                    <a16:creationId xmlns:a16="http://schemas.microsoft.com/office/drawing/2014/main" id="{8BCA3F95-BEA3-8B4E-A26D-ED089AAF45F1}"/>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Rectangle 123">
                <a:extLst>
                  <a:ext uri="{FF2B5EF4-FFF2-40B4-BE49-F238E27FC236}">
                    <a16:creationId xmlns:a16="http://schemas.microsoft.com/office/drawing/2014/main" id="{AA39FAFE-4925-6841-8B5A-5B32D3AF5EA2}"/>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 name="Freeform 124">
                <a:extLst>
                  <a:ext uri="{FF2B5EF4-FFF2-40B4-BE49-F238E27FC236}">
                    <a16:creationId xmlns:a16="http://schemas.microsoft.com/office/drawing/2014/main" id="{5CBFDAC1-4B3E-A84A-80BD-44482960B679}"/>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125">
                <a:extLst>
                  <a:ext uri="{FF2B5EF4-FFF2-40B4-BE49-F238E27FC236}">
                    <a16:creationId xmlns:a16="http://schemas.microsoft.com/office/drawing/2014/main" id="{7CA8ABB9-8D85-884A-88B2-E7CFEDAB2236}"/>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Rectangle 126">
                <a:extLst>
                  <a:ext uri="{FF2B5EF4-FFF2-40B4-BE49-F238E27FC236}">
                    <a16:creationId xmlns:a16="http://schemas.microsoft.com/office/drawing/2014/main" id="{256299AB-E6D9-A647-9261-C13B5A09C4C9}"/>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46" name="Group 127">
                <a:extLst>
                  <a:ext uri="{FF2B5EF4-FFF2-40B4-BE49-F238E27FC236}">
                    <a16:creationId xmlns:a16="http://schemas.microsoft.com/office/drawing/2014/main" id="{5D27575E-BB20-1445-A97C-0BF9DCCF059D}"/>
                  </a:ext>
                </a:extLst>
              </p:cNvPr>
              <p:cNvGrpSpPr>
                <a:grpSpLocks/>
              </p:cNvGrpSpPr>
              <p:nvPr/>
            </p:nvGrpSpPr>
            <p:grpSpPr bwMode="auto">
              <a:xfrm>
                <a:off x="4749" y="668"/>
                <a:ext cx="581" cy="145"/>
                <a:chOff x="614" y="2568"/>
                <a:chExt cx="725" cy="139"/>
              </a:xfrm>
            </p:grpSpPr>
            <p:sp>
              <p:nvSpPr>
                <p:cNvPr id="71" name="AutoShape 128">
                  <a:extLst>
                    <a:ext uri="{FF2B5EF4-FFF2-40B4-BE49-F238E27FC236}">
                      <a16:creationId xmlns:a16="http://schemas.microsoft.com/office/drawing/2014/main" id="{11B201BE-D7DD-D347-9A8B-5D7174816B42}"/>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2" name="AutoShape 129">
                  <a:extLst>
                    <a:ext uri="{FF2B5EF4-FFF2-40B4-BE49-F238E27FC236}">
                      <a16:creationId xmlns:a16="http://schemas.microsoft.com/office/drawing/2014/main" id="{CE28B7F6-645C-7B4C-A238-DDAF9D5CC01D}"/>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7" name="Rectangle 130">
                <a:extLst>
                  <a:ext uri="{FF2B5EF4-FFF2-40B4-BE49-F238E27FC236}">
                    <a16:creationId xmlns:a16="http://schemas.microsoft.com/office/drawing/2014/main" id="{73B1D368-2A1D-054D-B8B8-08909AFA1AF0}"/>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48" name="Group 131">
                <a:extLst>
                  <a:ext uri="{FF2B5EF4-FFF2-40B4-BE49-F238E27FC236}">
                    <a16:creationId xmlns:a16="http://schemas.microsoft.com/office/drawing/2014/main" id="{3941B37B-0AA5-F54B-88BF-CA473ECDDA5F}"/>
                  </a:ext>
                </a:extLst>
              </p:cNvPr>
              <p:cNvGrpSpPr>
                <a:grpSpLocks/>
              </p:cNvGrpSpPr>
              <p:nvPr/>
            </p:nvGrpSpPr>
            <p:grpSpPr bwMode="auto">
              <a:xfrm>
                <a:off x="4747" y="994"/>
                <a:ext cx="581" cy="134"/>
                <a:chOff x="614" y="2568"/>
                <a:chExt cx="725" cy="139"/>
              </a:xfrm>
            </p:grpSpPr>
            <p:sp>
              <p:nvSpPr>
                <p:cNvPr id="69" name="AutoShape 132">
                  <a:extLst>
                    <a:ext uri="{FF2B5EF4-FFF2-40B4-BE49-F238E27FC236}">
                      <a16:creationId xmlns:a16="http://schemas.microsoft.com/office/drawing/2014/main" id="{615D9F51-289F-304D-9AC2-95EFF90CA80A}"/>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0" name="AutoShape 133">
                  <a:extLst>
                    <a:ext uri="{FF2B5EF4-FFF2-40B4-BE49-F238E27FC236}">
                      <a16:creationId xmlns:a16="http://schemas.microsoft.com/office/drawing/2014/main" id="{BBD68F38-12FD-AE45-B8C9-F2C8D3F287DB}"/>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9" name="Rectangle 134">
                <a:extLst>
                  <a:ext uri="{FF2B5EF4-FFF2-40B4-BE49-F238E27FC236}">
                    <a16:creationId xmlns:a16="http://schemas.microsoft.com/office/drawing/2014/main" id="{3CDE45DF-6AD8-9441-B7C8-36CB71E8A397}"/>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0" name="Rectangle 135">
                <a:extLst>
                  <a:ext uri="{FF2B5EF4-FFF2-40B4-BE49-F238E27FC236}">
                    <a16:creationId xmlns:a16="http://schemas.microsoft.com/office/drawing/2014/main" id="{BFD46D69-55E7-3F42-B68C-3CC67CEA58D1}"/>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51" name="Group 136">
                <a:extLst>
                  <a:ext uri="{FF2B5EF4-FFF2-40B4-BE49-F238E27FC236}">
                    <a16:creationId xmlns:a16="http://schemas.microsoft.com/office/drawing/2014/main" id="{876E5FAC-8243-1E4A-A167-8A6BEA5F8944}"/>
                  </a:ext>
                </a:extLst>
              </p:cNvPr>
              <p:cNvGrpSpPr>
                <a:grpSpLocks/>
              </p:cNvGrpSpPr>
              <p:nvPr/>
            </p:nvGrpSpPr>
            <p:grpSpPr bwMode="auto">
              <a:xfrm>
                <a:off x="4735" y="1627"/>
                <a:ext cx="582" cy="151"/>
                <a:chOff x="614" y="2568"/>
                <a:chExt cx="725" cy="139"/>
              </a:xfrm>
            </p:grpSpPr>
            <p:sp>
              <p:nvSpPr>
                <p:cNvPr id="67" name="AutoShape 137">
                  <a:extLst>
                    <a:ext uri="{FF2B5EF4-FFF2-40B4-BE49-F238E27FC236}">
                      <a16:creationId xmlns:a16="http://schemas.microsoft.com/office/drawing/2014/main" id="{27E67AB7-368F-B74B-8564-C584E0ED7450}"/>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8" name="AutoShape 138">
                  <a:extLst>
                    <a:ext uri="{FF2B5EF4-FFF2-40B4-BE49-F238E27FC236}">
                      <a16:creationId xmlns:a16="http://schemas.microsoft.com/office/drawing/2014/main" id="{ABC8AD89-386B-9344-937C-E616F29ECC7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52" name="Freeform 139">
                <a:extLst>
                  <a:ext uri="{FF2B5EF4-FFF2-40B4-BE49-F238E27FC236}">
                    <a16:creationId xmlns:a16="http://schemas.microsoft.com/office/drawing/2014/main" id="{B0C4B574-7995-EA42-9378-E3B663C1C799}"/>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3" name="Group 140">
                <a:extLst>
                  <a:ext uri="{FF2B5EF4-FFF2-40B4-BE49-F238E27FC236}">
                    <a16:creationId xmlns:a16="http://schemas.microsoft.com/office/drawing/2014/main" id="{191A8426-E04E-E144-9AF4-6280B9C822A9}"/>
                  </a:ext>
                </a:extLst>
              </p:cNvPr>
              <p:cNvGrpSpPr>
                <a:grpSpLocks/>
              </p:cNvGrpSpPr>
              <p:nvPr/>
            </p:nvGrpSpPr>
            <p:grpSpPr bwMode="auto">
              <a:xfrm>
                <a:off x="4739" y="1327"/>
                <a:ext cx="582" cy="139"/>
                <a:chOff x="614" y="2568"/>
                <a:chExt cx="725" cy="139"/>
              </a:xfrm>
            </p:grpSpPr>
            <p:sp>
              <p:nvSpPr>
                <p:cNvPr id="65" name="AutoShape 141">
                  <a:extLst>
                    <a:ext uri="{FF2B5EF4-FFF2-40B4-BE49-F238E27FC236}">
                      <a16:creationId xmlns:a16="http://schemas.microsoft.com/office/drawing/2014/main" id="{754A8353-DAD0-3649-AF20-43CDE0598294}"/>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6" name="AutoShape 142">
                  <a:extLst>
                    <a:ext uri="{FF2B5EF4-FFF2-40B4-BE49-F238E27FC236}">
                      <a16:creationId xmlns:a16="http://schemas.microsoft.com/office/drawing/2014/main" id="{4C898896-AF20-8A42-9F52-7630DB045E67}"/>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54" name="Rectangle 143">
                <a:extLst>
                  <a:ext uri="{FF2B5EF4-FFF2-40B4-BE49-F238E27FC236}">
                    <a16:creationId xmlns:a16="http://schemas.microsoft.com/office/drawing/2014/main" id="{852309EE-BAF1-6045-8318-292B47712B18}"/>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5" name="Freeform 144">
                <a:extLst>
                  <a:ext uri="{FF2B5EF4-FFF2-40B4-BE49-F238E27FC236}">
                    <a16:creationId xmlns:a16="http://schemas.microsoft.com/office/drawing/2014/main" id="{D6BCA0B8-5147-4349-8DAA-497C6801F095}"/>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Freeform 145">
                <a:extLst>
                  <a:ext uri="{FF2B5EF4-FFF2-40B4-BE49-F238E27FC236}">
                    <a16:creationId xmlns:a16="http://schemas.microsoft.com/office/drawing/2014/main" id="{8D2DA1AA-79E4-034A-9CF2-9D4EA9FF60EB}"/>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Oval 146">
                <a:extLst>
                  <a:ext uri="{FF2B5EF4-FFF2-40B4-BE49-F238E27FC236}">
                    <a16:creationId xmlns:a16="http://schemas.microsoft.com/office/drawing/2014/main" id="{AA8232E7-65AE-324A-A735-B450ED97F084}"/>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8" name="Freeform 147">
                <a:extLst>
                  <a:ext uri="{FF2B5EF4-FFF2-40B4-BE49-F238E27FC236}">
                    <a16:creationId xmlns:a16="http://schemas.microsoft.com/office/drawing/2014/main" id="{6A013D58-56A5-9B4F-B26F-7F2C397226B4}"/>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AutoShape 148">
                <a:extLst>
                  <a:ext uri="{FF2B5EF4-FFF2-40B4-BE49-F238E27FC236}">
                    <a16:creationId xmlns:a16="http://schemas.microsoft.com/office/drawing/2014/main" id="{E30357EE-159F-7441-BFE6-077EEA950714}"/>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0" name="AutoShape 149">
                <a:extLst>
                  <a:ext uri="{FF2B5EF4-FFF2-40B4-BE49-F238E27FC236}">
                    <a16:creationId xmlns:a16="http://schemas.microsoft.com/office/drawing/2014/main" id="{728D7FE4-4677-3C44-8D15-25A7A7826A3A}"/>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 name="Oval 150">
                <a:extLst>
                  <a:ext uri="{FF2B5EF4-FFF2-40B4-BE49-F238E27FC236}">
                    <a16:creationId xmlns:a16="http://schemas.microsoft.com/office/drawing/2014/main" id="{AF6250FE-1316-574E-BD7E-9BA418961AB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 name="Oval 151">
                <a:extLst>
                  <a:ext uri="{FF2B5EF4-FFF2-40B4-BE49-F238E27FC236}">
                    <a16:creationId xmlns:a16="http://schemas.microsoft.com/office/drawing/2014/main" id="{20F31632-1D74-7E40-97E5-04E3F65F7851}"/>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latin typeface="Arial" charset="0"/>
                  <a:ea typeface="ＭＳ Ｐゴシック" charset="0"/>
                  <a:cs typeface="Arial" charset="0"/>
                </a:endParaRPr>
              </a:p>
            </p:txBody>
          </p:sp>
          <p:sp>
            <p:nvSpPr>
              <p:cNvPr id="63" name="Oval 152">
                <a:extLst>
                  <a:ext uri="{FF2B5EF4-FFF2-40B4-BE49-F238E27FC236}">
                    <a16:creationId xmlns:a16="http://schemas.microsoft.com/office/drawing/2014/main" id="{A4539796-D5C3-BA4F-B67B-9581E6B6F34B}"/>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 name="Rectangle 153">
                <a:extLst>
                  <a:ext uri="{FF2B5EF4-FFF2-40B4-BE49-F238E27FC236}">
                    <a16:creationId xmlns:a16="http://schemas.microsoft.com/office/drawing/2014/main" id="{09F0DD56-B9AB-A949-A41A-017216DD4B75}"/>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spTree>
    <p:extLst>
      <p:ext uri="{BB962C8B-B14F-4D97-AF65-F5344CB8AC3E}">
        <p14:creationId xmlns:p14="http://schemas.microsoft.com/office/powerpoint/2010/main" val="70350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1"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8F08-46A4-4846-A462-36C30D66E4E1}"/>
              </a:ext>
            </a:extLst>
          </p:cNvPr>
          <p:cNvSpPr>
            <a:spLocks noGrp="1"/>
          </p:cNvSpPr>
          <p:nvPr>
            <p:ph type="title"/>
          </p:nvPr>
        </p:nvSpPr>
        <p:spPr/>
        <p:txBody>
          <a:bodyPr/>
          <a:lstStyle/>
          <a:p>
            <a:r>
              <a:rPr lang="en-US" dirty="0"/>
              <a:t>(1) SYN flood attacks</a:t>
            </a:r>
          </a:p>
        </p:txBody>
      </p:sp>
      <p:sp>
        <p:nvSpPr>
          <p:cNvPr id="4" name="Slide Number Placeholder 3">
            <a:extLst>
              <a:ext uri="{FF2B5EF4-FFF2-40B4-BE49-F238E27FC236}">
                <a16:creationId xmlns:a16="http://schemas.microsoft.com/office/drawing/2014/main" id="{055191BB-C842-8C4C-9763-CB1170774026}"/>
              </a:ext>
            </a:extLst>
          </p:cNvPr>
          <p:cNvSpPr>
            <a:spLocks noGrp="1"/>
          </p:cNvSpPr>
          <p:nvPr>
            <p:ph type="sldNum" sz="quarter" idx="12"/>
          </p:nvPr>
        </p:nvSpPr>
        <p:spPr/>
        <p:txBody>
          <a:bodyPr/>
          <a:lstStyle/>
          <a:p>
            <a:fld id="{8E41B671-95F8-AD49-965B-CC100353298F}" type="slidenum">
              <a:rPr lang="en-AU" altLang="x-none" smtClean="0"/>
              <a:pPr/>
              <a:t>32</a:t>
            </a:fld>
            <a:endParaRPr lang="en-AU" altLang="x-none"/>
          </a:p>
        </p:txBody>
      </p:sp>
      <p:sp>
        <p:nvSpPr>
          <p:cNvPr id="76" name="Slide Number Placeholder 3">
            <a:extLst>
              <a:ext uri="{FF2B5EF4-FFF2-40B4-BE49-F238E27FC236}">
                <a16:creationId xmlns:a16="http://schemas.microsoft.com/office/drawing/2014/main" id="{079CB5CB-8E0F-864A-84CE-31EAC83BADDA}"/>
              </a:ext>
            </a:extLst>
          </p:cNvPr>
          <p:cNvSpPr txBox="1">
            <a:spLocks/>
          </p:cNvSpPr>
          <p:nvPr/>
        </p:nvSpPr>
        <p:spPr bwMode="auto">
          <a:xfrm>
            <a:off x="8147050" y="4857750"/>
            <a:ext cx="818528" cy="14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AU"/>
            </a:defPPr>
            <a:lvl1pPr algn="r" rtl="0" fontAlgn="base">
              <a:spcBef>
                <a:spcPct val="0"/>
              </a:spcBef>
              <a:spcAft>
                <a:spcPct val="0"/>
              </a:spcAft>
              <a:defRPr sz="1400"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fld id="{8E41B671-95F8-AD49-965B-CC100353298F}" type="slidenum">
              <a:rPr lang="en-AU" altLang="x-none" smtClean="0"/>
              <a:pPr/>
              <a:t>32</a:t>
            </a:fld>
            <a:endParaRPr lang="en-AU" altLang="x-none"/>
          </a:p>
        </p:txBody>
      </p:sp>
      <p:sp>
        <p:nvSpPr>
          <p:cNvPr id="77" name="Line 5">
            <a:extLst>
              <a:ext uri="{FF2B5EF4-FFF2-40B4-BE49-F238E27FC236}">
                <a16:creationId xmlns:a16="http://schemas.microsoft.com/office/drawing/2014/main" id="{53194E53-B426-4145-B416-989922E694EA}"/>
              </a:ext>
            </a:extLst>
          </p:cNvPr>
          <p:cNvSpPr>
            <a:spLocks noChangeShapeType="1"/>
          </p:cNvSpPr>
          <p:nvPr/>
        </p:nvSpPr>
        <p:spPr bwMode="auto">
          <a:xfrm>
            <a:off x="3229160" y="1749811"/>
            <a:ext cx="0" cy="300641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79" name="Line 10">
            <a:extLst>
              <a:ext uri="{FF2B5EF4-FFF2-40B4-BE49-F238E27FC236}">
                <a16:creationId xmlns:a16="http://schemas.microsoft.com/office/drawing/2014/main" id="{408AB586-E541-544B-B3DB-158D0EB3CBA1}"/>
              </a:ext>
            </a:extLst>
          </p:cNvPr>
          <p:cNvSpPr>
            <a:spLocks noChangeShapeType="1"/>
          </p:cNvSpPr>
          <p:nvPr/>
        </p:nvSpPr>
        <p:spPr bwMode="auto">
          <a:xfrm>
            <a:off x="3248678" y="1897450"/>
            <a:ext cx="2506662" cy="7350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3" name="Line 22">
            <a:extLst>
              <a:ext uri="{FF2B5EF4-FFF2-40B4-BE49-F238E27FC236}">
                <a16:creationId xmlns:a16="http://schemas.microsoft.com/office/drawing/2014/main" id="{4907139D-8747-A245-8497-3B8D094D523E}"/>
              </a:ext>
            </a:extLst>
          </p:cNvPr>
          <p:cNvSpPr>
            <a:spLocks noChangeShapeType="1"/>
          </p:cNvSpPr>
          <p:nvPr/>
        </p:nvSpPr>
        <p:spPr bwMode="auto">
          <a:xfrm flipH="1">
            <a:off x="5819960" y="1792767"/>
            <a:ext cx="0" cy="300641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86" name="Line 11">
            <a:extLst>
              <a:ext uri="{FF2B5EF4-FFF2-40B4-BE49-F238E27FC236}">
                <a16:creationId xmlns:a16="http://schemas.microsoft.com/office/drawing/2014/main" id="{E2467962-AED4-6D49-94B8-15CEF1208C73}"/>
              </a:ext>
            </a:extLst>
          </p:cNvPr>
          <p:cNvSpPr>
            <a:spLocks noChangeShapeType="1"/>
          </p:cNvSpPr>
          <p:nvPr/>
        </p:nvSpPr>
        <p:spPr bwMode="auto">
          <a:xfrm flipH="1">
            <a:off x="3245504" y="2737237"/>
            <a:ext cx="2508250" cy="103505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91" name="Line 84">
            <a:extLst>
              <a:ext uri="{FF2B5EF4-FFF2-40B4-BE49-F238E27FC236}">
                <a16:creationId xmlns:a16="http://schemas.microsoft.com/office/drawing/2014/main" id="{29766B84-5790-0744-B453-5964C157BB15}"/>
              </a:ext>
            </a:extLst>
          </p:cNvPr>
          <p:cNvSpPr>
            <a:spLocks noChangeShapeType="1"/>
          </p:cNvSpPr>
          <p:nvPr/>
        </p:nvSpPr>
        <p:spPr bwMode="auto">
          <a:xfrm>
            <a:off x="3266142" y="3843723"/>
            <a:ext cx="2506663" cy="735013"/>
          </a:xfrm>
          <a:prstGeom prst="line">
            <a:avLst/>
          </a:prstGeom>
          <a:noFill/>
          <a:ln w="2857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grpSp>
        <p:nvGrpSpPr>
          <p:cNvPr id="96" name="Group 105">
            <a:extLst>
              <a:ext uri="{FF2B5EF4-FFF2-40B4-BE49-F238E27FC236}">
                <a16:creationId xmlns:a16="http://schemas.microsoft.com/office/drawing/2014/main" id="{1FB81C31-9D0B-0740-BC30-B74FFF22E77A}"/>
              </a:ext>
            </a:extLst>
          </p:cNvPr>
          <p:cNvGrpSpPr>
            <a:grpSpLocks/>
          </p:cNvGrpSpPr>
          <p:nvPr/>
        </p:nvGrpSpPr>
        <p:grpSpPr bwMode="auto">
          <a:xfrm>
            <a:off x="264179" y="1714889"/>
            <a:ext cx="1047749" cy="701676"/>
            <a:chOff x="182" y="1387"/>
            <a:chExt cx="660" cy="442"/>
          </a:xfrm>
        </p:grpSpPr>
        <mc:AlternateContent xmlns:mc="http://schemas.openxmlformats.org/markup-compatibility/2006" xmlns:a14="http://schemas.microsoft.com/office/drawing/2010/main">
          <mc:Choice Requires="a14">
            <p:sp>
              <p:nvSpPr>
                <p:cNvPr id="97" name="Text Box 91">
                  <a:extLst>
                    <a:ext uri="{FF2B5EF4-FFF2-40B4-BE49-F238E27FC236}">
                      <a16:creationId xmlns:a16="http://schemas.microsoft.com/office/drawing/2014/main" id="{D4A781CF-A5D0-8345-9555-949BBB8CB709}"/>
                    </a:ext>
                  </a:extLst>
                </p:cNvPr>
                <p:cNvSpPr txBox="1">
                  <a:spLocks noChangeArrowheads="1"/>
                </p:cNvSpPr>
                <p:nvPr/>
              </p:nvSpPr>
              <p:spPr bwMode="auto">
                <a:xfrm>
                  <a:off x="182" y="1616"/>
                  <a:ext cx="660" cy="21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 xmlns:m="http://schemas.openxmlformats.org/officeDocument/2006/math">
                      <m:r>
                        <a:rPr lang="en-US" i="1" dirty="0" smtClean="0">
                          <a:latin typeface="Cambria Math" panose="02040503050406030204" pitchFamily="18" charset="0"/>
                          <a:cs typeface="Calibri" panose="020F0502020204030204" pitchFamily="34" charset="0"/>
                        </a:rPr>
                        <m:t>𝑆𝑌𝑁</m:t>
                      </m:r>
                    </m:oMath>
                  </a14:m>
                  <a:r>
                    <a:rPr lang="en-US" dirty="0">
                      <a:latin typeface="Calibri" panose="020F0502020204030204" pitchFamily="34" charset="0"/>
                      <a:cs typeface="Calibri" panose="020F0502020204030204" pitchFamily="34" charset="0"/>
                    </a:rPr>
                    <a:t> SENT</a:t>
                  </a:r>
                </a:p>
              </p:txBody>
            </p:sp>
          </mc:Choice>
          <mc:Fallback xmlns="">
            <p:sp>
              <p:nvSpPr>
                <p:cNvPr id="97" name="Text Box 91">
                  <a:extLst>
                    <a:ext uri="{FF2B5EF4-FFF2-40B4-BE49-F238E27FC236}">
                      <a16:creationId xmlns:a16="http://schemas.microsoft.com/office/drawing/2014/main" id="{D4A781CF-A5D0-8345-9555-949BBB8CB709}"/>
                    </a:ext>
                  </a:extLst>
                </p:cNvPr>
                <p:cNvSpPr txBox="1">
                  <a:spLocks noRot="1" noChangeAspect="1" noMove="1" noResize="1" noEditPoints="1" noAdjustHandles="1" noChangeArrowheads="1" noChangeShapeType="1" noTextEdit="1"/>
                </p:cNvSpPr>
                <p:nvPr/>
              </p:nvSpPr>
              <p:spPr bwMode="auto">
                <a:xfrm>
                  <a:off x="182" y="1616"/>
                  <a:ext cx="660" cy="213"/>
                </a:xfrm>
                <a:prstGeom prst="rect">
                  <a:avLst/>
                </a:prstGeom>
                <a:blipFill>
                  <a:blip r:embed="rId3"/>
                  <a:stretch>
                    <a:fillRect t="-3704" r="-2410" b="-18519"/>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98" name="Line 103">
              <a:extLst>
                <a:ext uri="{FF2B5EF4-FFF2-40B4-BE49-F238E27FC236}">
                  <a16:creationId xmlns:a16="http://schemas.microsoft.com/office/drawing/2014/main" id="{82739298-042B-F245-A210-E210EF2F2CE8}"/>
                </a:ext>
              </a:extLst>
            </p:cNvPr>
            <p:cNvSpPr>
              <a:spLocks noChangeShapeType="1"/>
            </p:cNvSpPr>
            <p:nvPr/>
          </p:nvSpPr>
          <p:spPr bwMode="auto">
            <a:xfrm>
              <a:off x="462" y="1387"/>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102" name="Group 108">
            <a:extLst>
              <a:ext uri="{FF2B5EF4-FFF2-40B4-BE49-F238E27FC236}">
                <a16:creationId xmlns:a16="http://schemas.microsoft.com/office/drawing/2014/main" id="{5F8543E3-04CA-8D4F-BE69-FA231DCA09B2}"/>
              </a:ext>
            </a:extLst>
          </p:cNvPr>
          <p:cNvGrpSpPr>
            <a:grpSpLocks/>
          </p:cNvGrpSpPr>
          <p:nvPr/>
        </p:nvGrpSpPr>
        <p:grpSpPr bwMode="auto">
          <a:xfrm>
            <a:off x="7719082" y="1770449"/>
            <a:ext cx="1082675" cy="1193799"/>
            <a:chOff x="4878" y="1422"/>
            <a:chExt cx="682" cy="752"/>
          </a:xfrm>
        </p:grpSpPr>
        <mc:AlternateContent xmlns:mc="http://schemas.openxmlformats.org/markup-compatibility/2006" xmlns:a14="http://schemas.microsoft.com/office/drawing/2010/main">
          <mc:Choice Requires="a14">
            <p:sp>
              <p:nvSpPr>
                <p:cNvPr id="103" name="Text Box 99">
                  <a:extLst>
                    <a:ext uri="{FF2B5EF4-FFF2-40B4-BE49-F238E27FC236}">
                      <a16:creationId xmlns:a16="http://schemas.microsoft.com/office/drawing/2014/main" id="{C7B1FA47-FB77-0349-A53D-CFFEA3856649}"/>
                    </a:ext>
                  </a:extLst>
                </p:cNvPr>
                <p:cNvSpPr txBox="1">
                  <a:spLocks noChangeArrowheads="1"/>
                </p:cNvSpPr>
                <p:nvPr/>
              </p:nvSpPr>
              <p:spPr bwMode="auto">
                <a:xfrm>
                  <a:off x="4878" y="1961"/>
                  <a:ext cx="682" cy="21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 xmlns:m="http://schemas.openxmlformats.org/officeDocument/2006/math">
                      <m:r>
                        <a:rPr lang="en-US" i="1" dirty="0" smtClean="0">
                          <a:latin typeface="Cambria Math" panose="02040503050406030204" pitchFamily="18" charset="0"/>
                          <a:cs typeface="Calibri" panose="020F0502020204030204" pitchFamily="34" charset="0"/>
                        </a:rPr>
                        <m:t>𝑆𝑌𝑁</m:t>
                      </m:r>
                    </m:oMath>
                  </a14:m>
                  <a:r>
                    <a:rPr lang="en-US" dirty="0">
                      <a:latin typeface="Calibri" panose="020F0502020204030204" pitchFamily="34" charset="0"/>
                      <a:cs typeface="Calibri" panose="020F0502020204030204" pitchFamily="34" charset="0"/>
                    </a:rPr>
                    <a:t> RCVD</a:t>
                  </a:r>
                </a:p>
              </p:txBody>
            </p:sp>
          </mc:Choice>
          <mc:Fallback xmlns="">
            <p:sp>
              <p:nvSpPr>
                <p:cNvPr id="103" name="Text Box 99">
                  <a:extLst>
                    <a:ext uri="{FF2B5EF4-FFF2-40B4-BE49-F238E27FC236}">
                      <a16:creationId xmlns:a16="http://schemas.microsoft.com/office/drawing/2014/main" id="{C7B1FA47-FB77-0349-A53D-CFFEA3856649}"/>
                    </a:ext>
                  </a:extLst>
                </p:cNvPr>
                <p:cNvSpPr txBox="1">
                  <a:spLocks noRot="1" noChangeAspect="1" noMove="1" noResize="1" noEditPoints="1" noAdjustHandles="1" noChangeArrowheads="1" noChangeShapeType="1" noTextEdit="1"/>
                </p:cNvSpPr>
                <p:nvPr/>
              </p:nvSpPr>
              <p:spPr bwMode="auto">
                <a:xfrm>
                  <a:off x="4878" y="1961"/>
                  <a:ext cx="682" cy="213"/>
                </a:xfrm>
                <a:prstGeom prst="rect">
                  <a:avLst/>
                </a:prstGeom>
                <a:blipFill>
                  <a:blip r:embed="rId4"/>
                  <a:stretch>
                    <a:fillRect t="-3704" r="-1163" b="-22222"/>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104" name="Line 106">
              <a:extLst>
                <a:ext uri="{FF2B5EF4-FFF2-40B4-BE49-F238E27FC236}">
                  <a16:creationId xmlns:a16="http://schemas.microsoft.com/office/drawing/2014/main" id="{9655FF71-8813-E340-B0CB-2613753536A3}"/>
                </a:ext>
              </a:extLst>
            </p:cNvPr>
            <p:cNvSpPr>
              <a:spLocks noChangeShapeType="1"/>
            </p:cNvSpPr>
            <p:nvPr/>
          </p:nvSpPr>
          <p:spPr bwMode="auto">
            <a:xfrm>
              <a:off x="5339" y="1422"/>
              <a:ext cx="0" cy="56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
        <p:nvSpPr>
          <p:cNvPr id="105" name="Line 107">
            <a:extLst>
              <a:ext uri="{FF2B5EF4-FFF2-40B4-BE49-F238E27FC236}">
                <a16:creationId xmlns:a16="http://schemas.microsoft.com/office/drawing/2014/main" id="{D8772932-D206-8248-BE68-57BC89CA5DCC}"/>
              </a:ext>
            </a:extLst>
          </p:cNvPr>
          <p:cNvSpPr>
            <a:spLocks noChangeShapeType="1"/>
          </p:cNvSpPr>
          <p:nvPr/>
        </p:nvSpPr>
        <p:spPr bwMode="auto">
          <a:xfrm>
            <a:off x="8433454" y="2972188"/>
            <a:ext cx="0" cy="13700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grpSp>
        <p:nvGrpSpPr>
          <p:cNvPr id="106" name="Group 113">
            <a:extLst>
              <a:ext uri="{FF2B5EF4-FFF2-40B4-BE49-F238E27FC236}">
                <a16:creationId xmlns:a16="http://schemas.microsoft.com/office/drawing/2014/main" id="{42FD89D6-D384-AC4C-8E3B-373E4E633EAE}"/>
              </a:ext>
            </a:extLst>
          </p:cNvPr>
          <p:cNvGrpSpPr>
            <a:grpSpLocks/>
          </p:cNvGrpSpPr>
          <p:nvPr/>
        </p:nvGrpSpPr>
        <p:grpSpPr bwMode="auto">
          <a:xfrm>
            <a:off x="270529" y="1025913"/>
            <a:ext cx="8551862" cy="738188"/>
            <a:chOff x="193" y="1002"/>
            <a:chExt cx="5387" cy="465"/>
          </a:xfrm>
        </p:grpSpPr>
        <p:sp>
          <p:nvSpPr>
            <p:cNvPr id="107" name="Text Box 114">
              <a:extLst>
                <a:ext uri="{FF2B5EF4-FFF2-40B4-BE49-F238E27FC236}">
                  <a16:creationId xmlns:a16="http://schemas.microsoft.com/office/drawing/2014/main" id="{23BB52C0-EAAE-4140-9A60-AC2E9E000DF0}"/>
                </a:ext>
              </a:extLst>
            </p:cNvPr>
            <p:cNvSpPr txBox="1">
              <a:spLocks noChangeArrowheads="1"/>
            </p:cNvSpPr>
            <p:nvPr/>
          </p:nvSpPr>
          <p:spPr bwMode="auto">
            <a:xfrm>
              <a:off x="195" y="1002"/>
              <a:ext cx="731"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dirty="0">
                  <a:solidFill>
                    <a:schemeClr val="accent2"/>
                  </a:solidFill>
                </a:rPr>
                <a:t>client state</a:t>
              </a:r>
            </a:p>
            <a:p>
              <a:pPr algn="r">
                <a:defRPr/>
              </a:pPr>
              <a:endParaRPr lang="en-US" dirty="0">
                <a:solidFill>
                  <a:schemeClr val="accent2"/>
                </a:solidFill>
              </a:endParaRPr>
            </a:p>
          </p:txBody>
        </p:sp>
        <p:sp>
          <p:nvSpPr>
            <p:cNvPr id="108" name="Text Box 115">
              <a:extLst>
                <a:ext uri="{FF2B5EF4-FFF2-40B4-BE49-F238E27FC236}">
                  <a16:creationId xmlns:a16="http://schemas.microsoft.com/office/drawing/2014/main" id="{10FCDAAE-0170-A04B-8580-6B863B367AD9}"/>
                </a:ext>
              </a:extLst>
            </p:cNvPr>
            <p:cNvSpPr txBox="1">
              <a:spLocks noChangeArrowheads="1"/>
            </p:cNvSpPr>
            <p:nvPr/>
          </p:nvSpPr>
          <p:spPr bwMode="auto">
            <a:xfrm>
              <a:off x="193" y="1243"/>
              <a:ext cx="47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latin typeface="Calibri" panose="020F0502020204030204" pitchFamily="34" charset="0"/>
                  <a:cs typeface="Calibri" panose="020F0502020204030204" pitchFamily="34" charset="0"/>
                </a:rPr>
                <a:t>LISTEN</a:t>
              </a:r>
            </a:p>
          </p:txBody>
        </p:sp>
        <p:sp>
          <p:nvSpPr>
            <p:cNvPr id="109" name="Text Box 116">
              <a:extLst>
                <a:ext uri="{FF2B5EF4-FFF2-40B4-BE49-F238E27FC236}">
                  <a16:creationId xmlns:a16="http://schemas.microsoft.com/office/drawing/2014/main" id="{4CDB27FE-3E03-8C46-85F0-D7949BF0B974}"/>
                </a:ext>
              </a:extLst>
            </p:cNvPr>
            <p:cNvSpPr txBox="1">
              <a:spLocks noChangeArrowheads="1"/>
            </p:cNvSpPr>
            <p:nvPr/>
          </p:nvSpPr>
          <p:spPr bwMode="auto">
            <a:xfrm>
              <a:off x="4800" y="1013"/>
              <a:ext cx="780"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dirty="0">
                  <a:solidFill>
                    <a:schemeClr val="accent2"/>
                  </a:solidFill>
                </a:rPr>
                <a:t>server state</a:t>
              </a:r>
            </a:p>
            <a:p>
              <a:pPr algn="r">
                <a:defRPr/>
              </a:pPr>
              <a:endParaRPr lang="en-US" dirty="0">
                <a:solidFill>
                  <a:schemeClr val="accent2"/>
                </a:solidFill>
              </a:endParaRPr>
            </a:p>
          </p:txBody>
        </p:sp>
        <p:sp>
          <p:nvSpPr>
            <p:cNvPr id="110" name="Text Box 117">
              <a:extLst>
                <a:ext uri="{FF2B5EF4-FFF2-40B4-BE49-F238E27FC236}">
                  <a16:creationId xmlns:a16="http://schemas.microsoft.com/office/drawing/2014/main" id="{A06A0331-599F-2C4B-97CF-A947ABBFBB28}"/>
                </a:ext>
              </a:extLst>
            </p:cNvPr>
            <p:cNvSpPr txBox="1">
              <a:spLocks noChangeArrowheads="1"/>
            </p:cNvSpPr>
            <p:nvPr/>
          </p:nvSpPr>
          <p:spPr bwMode="auto">
            <a:xfrm>
              <a:off x="5038" y="1254"/>
              <a:ext cx="47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latin typeface="Calibri" panose="020F0502020204030204" pitchFamily="34" charset="0"/>
                  <a:cs typeface="Calibri" panose="020F0502020204030204" pitchFamily="34" charset="0"/>
                </a:rPr>
                <a:t>LISTEN</a:t>
              </a:r>
            </a:p>
          </p:txBody>
        </p:sp>
        <p:grpSp>
          <p:nvGrpSpPr>
            <p:cNvPr id="111" name="Group 118">
              <a:extLst>
                <a:ext uri="{FF2B5EF4-FFF2-40B4-BE49-F238E27FC236}">
                  <a16:creationId xmlns:a16="http://schemas.microsoft.com/office/drawing/2014/main" id="{4DEE285B-AE31-0C48-8F48-330CBF756958}"/>
                </a:ext>
              </a:extLst>
            </p:cNvPr>
            <p:cNvGrpSpPr>
              <a:grpSpLocks/>
            </p:cNvGrpSpPr>
            <p:nvPr/>
          </p:nvGrpSpPr>
          <p:grpSpPr bwMode="auto">
            <a:xfrm>
              <a:off x="1914" y="1049"/>
              <a:ext cx="405" cy="378"/>
              <a:chOff x="-44" y="1473"/>
              <a:chExt cx="981" cy="1105"/>
            </a:xfrm>
          </p:grpSpPr>
          <p:pic>
            <p:nvPicPr>
              <p:cNvPr id="145" name="Picture 119" descr="desktop_computer_stylized_medium">
                <a:extLst>
                  <a:ext uri="{FF2B5EF4-FFF2-40B4-BE49-F238E27FC236}">
                    <a16:creationId xmlns:a16="http://schemas.microsoft.com/office/drawing/2014/main" id="{D908620D-17D4-6A48-98F8-A45D81D6D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20">
                <a:extLst>
                  <a:ext uri="{FF2B5EF4-FFF2-40B4-BE49-F238E27FC236}">
                    <a16:creationId xmlns:a16="http://schemas.microsoft.com/office/drawing/2014/main" id="{6291F59C-2F41-4B4A-B8D4-83E1AF6F1B10}"/>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12" name="Group 121">
              <a:extLst>
                <a:ext uri="{FF2B5EF4-FFF2-40B4-BE49-F238E27FC236}">
                  <a16:creationId xmlns:a16="http://schemas.microsoft.com/office/drawing/2014/main" id="{7A030E91-E205-BA4D-86C9-C852548046F6}"/>
                </a:ext>
              </a:extLst>
            </p:cNvPr>
            <p:cNvGrpSpPr>
              <a:grpSpLocks/>
            </p:cNvGrpSpPr>
            <p:nvPr/>
          </p:nvGrpSpPr>
          <p:grpSpPr bwMode="auto">
            <a:xfrm>
              <a:off x="3572" y="1051"/>
              <a:ext cx="212" cy="323"/>
              <a:chOff x="4140" y="429"/>
              <a:chExt cx="1425" cy="2396"/>
            </a:xfrm>
          </p:grpSpPr>
          <p:sp>
            <p:nvSpPr>
              <p:cNvPr id="113" name="Freeform 122">
                <a:extLst>
                  <a:ext uri="{FF2B5EF4-FFF2-40B4-BE49-F238E27FC236}">
                    <a16:creationId xmlns:a16="http://schemas.microsoft.com/office/drawing/2014/main" id="{40C16EC9-4E42-3948-B7BC-0FA4E845C2D8}"/>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Rectangle 123">
                <a:extLst>
                  <a:ext uri="{FF2B5EF4-FFF2-40B4-BE49-F238E27FC236}">
                    <a16:creationId xmlns:a16="http://schemas.microsoft.com/office/drawing/2014/main" id="{42F12DD3-73FA-C446-BCD3-F16AC1BBEE6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5" name="Freeform 124">
                <a:extLst>
                  <a:ext uri="{FF2B5EF4-FFF2-40B4-BE49-F238E27FC236}">
                    <a16:creationId xmlns:a16="http://schemas.microsoft.com/office/drawing/2014/main" id="{03D2F1CB-E3D7-4B4E-AF60-40C7638994F9}"/>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Freeform 125">
                <a:extLst>
                  <a:ext uri="{FF2B5EF4-FFF2-40B4-BE49-F238E27FC236}">
                    <a16:creationId xmlns:a16="http://schemas.microsoft.com/office/drawing/2014/main" id="{6968232D-48A3-F74C-ABA5-9D762E2C6C1E}"/>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Rectangle 126">
                <a:extLst>
                  <a:ext uri="{FF2B5EF4-FFF2-40B4-BE49-F238E27FC236}">
                    <a16:creationId xmlns:a16="http://schemas.microsoft.com/office/drawing/2014/main" id="{B8046D76-87C1-5A49-9CBA-8EBD0D174A31}"/>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18" name="Group 127">
                <a:extLst>
                  <a:ext uri="{FF2B5EF4-FFF2-40B4-BE49-F238E27FC236}">
                    <a16:creationId xmlns:a16="http://schemas.microsoft.com/office/drawing/2014/main" id="{C352EF11-CF9A-4847-9A1C-D5438E866509}"/>
                  </a:ext>
                </a:extLst>
              </p:cNvPr>
              <p:cNvGrpSpPr>
                <a:grpSpLocks/>
              </p:cNvGrpSpPr>
              <p:nvPr/>
            </p:nvGrpSpPr>
            <p:grpSpPr bwMode="auto">
              <a:xfrm>
                <a:off x="4749" y="668"/>
                <a:ext cx="581" cy="145"/>
                <a:chOff x="614" y="2568"/>
                <a:chExt cx="725" cy="139"/>
              </a:xfrm>
            </p:grpSpPr>
            <p:sp>
              <p:nvSpPr>
                <p:cNvPr id="143" name="AutoShape 128">
                  <a:extLst>
                    <a:ext uri="{FF2B5EF4-FFF2-40B4-BE49-F238E27FC236}">
                      <a16:creationId xmlns:a16="http://schemas.microsoft.com/office/drawing/2014/main" id="{70B2A97B-8485-DB40-9FEA-DDE57D79979F}"/>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 name="AutoShape 129">
                  <a:extLst>
                    <a:ext uri="{FF2B5EF4-FFF2-40B4-BE49-F238E27FC236}">
                      <a16:creationId xmlns:a16="http://schemas.microsoft.com/office/drawing/2014/main" id="{D5C7509F-7895-074D-B905-90A24669B2DE}"/>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9" name="Rectangle 130">
                <a:extLst>
                  <a:ext uri="{FF2B5EF4-FFF2-40B4-BE49-F238E27FC236}">
                    <a16:creationId xmlns:a16="http://schemas.microsoft.com/office/drawing/2014/main" id="{E8E88148-E295-AB45-ABF8-65CD3D87AC18}"/>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20" name="Group 131">
                <a:extLst>
                  <a:ext uri="{FF2B5EF4-FFF2-40B4-BE49-F238E27FC236}">
                    <a16:creationId xmlns:a16="http://schemas.microsoft.com/office/drawing/2014/main" id="{AFF825C4-33B2-BD44-A56D-D70AF2E7C054}"/>
                  </a:ext>
                </a:extLst>
              </p:cNvPr>
              <p:cNvGrpSpPr>
                <a:grpSpLocks/>
              </p:cNvGrpSpPr>
              <p:nvPr/>
            </p:nvGrpSpPr>
            <p:grpSpPr bwMode="auto">
              <a:xfrm>
                <a:off x="4747" y="994"/>
                <a:ext cx="581" cy="134"/>
                <a:chOff x="614" y="2568"/>
                <a:chExt cx="725" cy="139"/>
              </a:xfrm>
            </p:grpSpPr>
            <p:sp>
              <p:nvSpPr>
                <p:cNvPr id="141" name="AutoShape 132">
                  <a:extLst>
                    <a:ext uri="{FF2B5EF4-FFF2-40B4-BE49-F238E27FC236}">
                      <a16:creationId xmlns:a16="http://schemas.microsoft.com/office/drawing/2014/main" id="{D319D6EA-AE2C-A048-872E-06709FA30E16}"/>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2" name="AutoShape 133">
                  <a:extLst>
                    <a:ext uri="{FF2B5EF4-FFF2-40B4-BE49-F238E27FC236}">
                      <a16:creationId xmlns:a16="http://schemas.microsoft.com/office/drawing/2014/main" id="{7A0595B6-E216-224A-93A7-A3CB24C98594}"/>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1" name="Rectangle 134">
                <a:extLst>
                  <a:ext uri="{FF2B5EF4-FFF2-40B4-BE49-F238E27FC236}">
                    <a16:creationId xmlns:a16="http://schemas.microsoft.com/office/drawing/2014/main" id="{C466EA91-5A8F-0144-8F20-006AA7BADCBA}"/>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2" name="Rectangle 135">
                <a:extLst>
                  <a:ext uri="{FF2B5EF4-FFF2-40B4-BE49-F238E27FC236}">
                    <a16:creationId xmlns:a16="http://schemas.microsoft.com/office/drawing/2014/main" id="{15AA13BC-E07F-F846-8CBD-3AD4ECF45E98}"/>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23" name="Group 136">
                <a:extLst>
                  <a:ext uri="{FF2B5EF4-FFF2-40B4-BE49-F238E27FC236}">
                    <a16:creationId xmlns:a16="http://schemas.microsoft.com/office/drawing/2014/main" id="{9006CDDF-10D1-8145-BF59-5F1FD59DEF6C}"/>
                  </a:ext>
                </a:extLst>
              </p:cNvPr>
              <p:cNvGrpSpPr>
                <a:grpSpLocks/>
              </p:cNvGrpSpPr>
              <p:nvPr/>
            </p:nvGrpSpPr>
            <p:grpSpPr bwMode="auto">
              <a:xfrm>
                <a:off x="4735" y="1627"/>
                <a:ext cx="582" cy="151"/>
                <a:chOff x="614" y="2568"/>
                <a:chExt cx="725" cy="139"/>
              </a:xfrm>
            </p:grpSpPr>
            <p:sp>
              <p:nvSpPr>
                <p:cNvPr id="139" name="AutoShape 137">
                  <a:extLst>
                    <a:ext uri="{FF2B5EF4-FFF2-40B4-BE49-F238E27FC236}">
                      <a16:creationId xmlns:a16="http://schemas.microsoft.com/office/drawing/2014/main" id="{2B5A97B2-ED69-1547-B558-F54C2F84AE0D}"/>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0" name="AutoShape 138">
                  <a:extLst>
                    <a:ext uri="{FF2B5EF4-FFF2-40B4-BE49-F238E27FC236}">
                      <a16:creationId xmlns:a16="http://schemas.microsoft.com/office/drawing/2014/main" id="{CF4E4879-3449-8E4B-9C62-04783EA4A930}"/>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4" name="Freeform 139">
                <a:extLst>
                  <a:ext uri="{FF2B5EF4-FFF2-40B4-BE49-F238E27FC236}">
                    <a16:creationId xmlns:a16="http://schemas.microsoft.com/office/drawing/2014/main" id="{D057D534-0490-A542-8D11-F009A564F9DB}"/>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5" name="Group 140">
                <a:extLst>
                  <a:ext uri="{FF2B5EF4-FFF2-40B4-BE49-F238E27FC236}">
                    <a16:creationId xmlns:a16="http://schemas.microsoft.com/office/drawing/2014/main" id="{992DD154-9F60-A44C-B03D-501361C23C16}"/>
                  </a:ext>
                </a:extLst>
              </p:cNvPr>
              <p:cNvGrpSpPr>
                <a:grpSpLocks/>
              </p:cNvGrpSpPr>
              <p:nvPr/>
            </p:nvGrpSpPr>
            <p:grpSpPr bwMode="auto">
              <a:xfrm>
                <a:off x="4739" y="1327"/>
                <a:ext cx="582" cy="139"/>
                <a:chOff x="614" y="2568"/>
                <a:chExt cx="725" cy="139"/>
              </a:xfrm>
            </p:grpSpPr>
            <p:sp>
              <p:nvSpPr>
                <p:cNvPr id="137" name="AutoShape 141">
                  <a:extLst>
                    <a:ext uri="{FF2B5EF4-FFF2-40B4-BE49-F238E27FC236}">
                      <a16:creationId xmlns:a16="http://schemas.microsoft.com/office/drawing/2014/main" id="{C788C12F-C484-7E40-8120-05554F2433D0}"/>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8" name="AutoShape 142">
                  <a:extLst>
                    <a:ext uri="{FF2B5EF4-FFF2-40B4-BE49-F238E27FC236}">
                      <a16:creationId xmlns:a16="http://schemas.microsoft.com/office/drawing/2014/main" id="{960D2EA7-826F-E746-869C-AADB2E06709E}"/>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6" name="Rectangle 143">
                <a:extLst>
                  <a:ext uri="{FF2B5EF4-FFF2-40B4-BE49-F238E27FC236}">
                    <a16:creationId xmlns:a16="http://schemas.microsoft.com/office/drawing/2014/main" id="{46E3BE6B-73B6-4D46-8727-1E2F41B02C26}"/>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7" name="Freeform 144">
                <a:extLst>
                  <a:ext uri="{FF2B5EF4-FFF2-40B4-BE49-F238E27FC236}">
                    <a16:creationId xmlns:a16="http://schemas.microsoft.com/office/drawing/2014/main" id="{FFB22067-F033-EA44-BC2A-91530F8DCD04}"/>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Freeform 145">
                <a:extLst>
                  <a:ext uri="{FF2B5EF4-FFF2-40B4-BE49-F238E27FC236}">
                    <a16:creationId xmlns:a16="http://schemas.microsoft.com/office/drawing/2014/main" id="{BCBFDB42-2C43-3543-8CC3-F384FFDDA949}"/>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Oval 146">
                <a:extLst>
                  <a:ext uri="{FF2B5EF4-FFF2-40B4-BE49-F238E27FC236}">
                    <a16:creationId xmlns:a16="http://schemas.microsoft.com/office/drawing/2014/main" id="{7FE93BDF-3FE3-A144-B62C-2304EE08B20E}"/>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0" name="Freeform 147">
                <a:extLst>
                  <a:ext uri="{FF2B5EF4-FFF2-40B4-BE49-F238E27FC236}">
                    <a16:creationId xmlns:a16="http://schemas.microsoft.com/office/drawing/2014/main" id="{703B8D20-AB60-394F-B30A-DB2D3629DFA4}"/>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AutoShape 148">
                <a:extLst>
                  <a:ext uri="{FF2B5EF4-FFF2-40B4-BE49-F238E27FC236}">
                    <a16:creationId xmlns:a16="http://schemas.microsoft.com/office/drawing/2014/main" id="{C8BB62DC-081F-F048-92B1-3C034019BBE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2" name="AutoShape 149">
                <a:extLst>
                  <a:ext uri="{FF2B5EF4-FFF2-40B4-BE49-F238E27FC236}">
                    <a16:creationId xmlns:a16="http://schemas.microsoft.com/office/drawing/2014/main" id="{CE1A4727-DC50-9945-A67A-E71157B53450}"/>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3" name="Oval 150">
                <a:extLst>
                  <a:ext uri="{FF2B5EF4-FFF2-40B4-BE49-F238E27FC236}">
                    <a16:creationId xmlns:a16="http://schemas.microsoft.com/office/drawing/2014/main" id="{1F424F3C-84E4-0944-B65F-D3ED205C7824}"/>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 name="Oval 151">
                <a:extLst>
                  <a:ext uri="{FF2B5EF4-FFF2-40B4-BE49-F238E27FC236}">
                    <a16:creationId xmlns:a16="http://schemas.microsoft.com/office/drawing/2014/main" id="{D02D0C0F-D8A4-C948-B601-2531A5F105E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latin typeface="Arial" charset="0"/>
                  <a:ea typeface="ＭＳ Ｐゴシック" charset="0"/>
                  <a:cs typeface="Arial" charset="0"/>
                </a:endParaRPr>
              </a:p>
            </p:txBody>
          </p:sp>
          <p:sp>
            <p:nvSpPr>
              <p:cNvPr id="135" name="Oval 152">
                <a:extLst>
                  <a:ext uri="{FF2B5EF4-FFF2-40B4-BE49-F238E27FC236}">
                    <a16:creationId xmlns:a16="http://schemas.microsoft.com/office/drawing/2014/main" id="{A6D6C02A-1C9E-8C4B-8CAF-0D6FEF8FE373}"/>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6" name="Rectangle 153">
                <a:extLst>
                  <a:ext uri="{FF2B5EF4-FFF2-40B4-BE49-F238E27FC236}">
                    <a16:creationId xmlns:a16="http://schemas.microsoft.com/office/drawing/2014/main" id="{AF6C0B23-BEA8-D043-B478-4025B308D048}"/>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pic>
        <p:nvPicPr>
          <p:cNvPr id="149" name="Picture 148" descr="A close up of a clock&#10;&#10;Description automatically generated">
            <a:extLst>
              <a:ext uri="{FF2B5EF4-FFF2-40B4-BE49-F238E27FC236}">
                <a16:creationId xmlns:a16="http://schemas.microsoft.com/office/drawing/2014/main" id="{0745F4C0-5C10-E143-A4CC-9138E495EA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4377" y="3657194"/>
            <a:ext cx="1100526" cy="1100526"/>
          </a:xfrm>
          <a:prstGeom prst="rect">
            <a:avLst/>
          </a:prstGeom>
        </p:spPr>
      </p:pic>
      <mc:AlternateContent xmlns:mc="http://schemas.openxmlformats.org/markup-compatibility/2006" xmlns:a14="http://schemas.microsoft.com/office/drawing/2010/main">
        <mc:Choice Requires="a14">
          <p:sp>
            <p:nvSpPr>
              <p:cNvPr id="150" name="Text Box 21">
                <a:extLst>
                  <a:ext uri="{FF2B5EF4-FFF2-40B4-BE49-F238E27FC236}">
                    <a16:creationId xmlns:a16="http://schemas.microsoft.com/office/drawing/2014/main" id="{BC62DBB4-727C-8247-8361-6F4F16691A5F}"/>
                  </a:ext>
                </a:extLst>
              </p:cNvPr>
              <p:cNvSpPr txBox="1">
                <a:spLocks noChangeArrowheads="1"/>
              </p:cNvSpPr>
              <p:nvPr/>
            </p:nvSpPr>
            <p:spPr bwMode="auto">
              <a:xfrm>
                <a:off x="1377016" y="1676787"/>
                <a:ext cx="1836737" cy="479425"/>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𝑥</m:t>
                    </m:r>
                  </m:oMath>
                </a14:m>
                <a:endParaRPr lang="en-US" sz="1400" dirty="0">
                  <a:latin typeface="Calibri" panose="020F0502020204030204" pitchFamily="34" charset="0"/>
                  <a:cs typeface="Calibri" panose="020F0502020204030204" pitchFamily="34" charset="0"/>
                </a:endParaRPr>
              </a:p>
              <a:p>
                <a:pPr algn="r">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r>
                  <a:rPr lang="en-US" sz="1400" dirty="0">
                    <a:latin typeface="Calibri" panose="020F0502020204030204" pitchFamily="34" charset="0"/>
                    <a:cs typeface="Calibri" panose="020F0502020204030204" pitchFamily="34" charset="0"/>
                  </a:rPr>
                  <a:t> msg</a:t>
                </a:r>
              </a:p>
            </p:txBody>
          </p:sp>
        </mc:Choice>
        <mc:Fallback xmlns="">
          <p:sp>
            <p:nvSpPr>
              <p:cNvPr id="150" name="Text Box 21">
                <a:extLst>
                  <a:ext uri="{FF2B5EF4-FFF2-40B4-BE49-F238E27FC236}">
                    <a16:creationId xmlns:a16="http://schemas.microsoft.com/office/drawing/2014/main" id="{BC62DBB4-727C-8247-8361-6F4F16691A5F}"/>
                  </a:ext>
                </a:extLst>
              </p:cNvPr>
              <p:cNvSpPr txBox="1">
                <a:spLocks noRot="1" noChangeAspect="1" noMove="1" noResize="1" noEditPoints="1" noAdjustHandles="1" noChangeArrowheads="1" noChangeShapeType="1" noTextEdit="1"/>
              </p:cNvSpPr>
              <p:nvPr/>
            </p:nvSpPr>
            <p:spPr bwMode="auto">
              <a:xfrm>
                <a:off x="1377016" y="1676787"/>
                <a:ext cx="1836737" cy="479425"/>
              </a:xfrm>
              <a:prstGeom prst="rect">
                <a:avLst/>
              </a:prstGeom>
              <a:blipFill>
                <a:blip r:embed="rId7"/>
                <a:stretch>
                  <a:fillRect t="-7895" r="-690" b="-13158"/>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 Box 93">
                <a:extLst>
                  <a:ext uri="{FF2B5EF4-FFF2-40B4-BE49-F238E27FC236}">
                    <a16:creationId xmlns:a16="http://schemas.microsoft.com/office/drawing/2014/main" id="{A4DF20CB-4238-6A42-BC63-5987FABCDBA1}"/>
                  </a:ext>
                </a:extLst>
              </p:cNvPr>
              <p:cNvSpPr txBox="1">
                <a:spLocks noChangeArrowheads="1"/>
              </p:cNvSpPr>
              <p:nvPr/>
            </p:nvSpPr>
            <p:spPr bwMode="auto">
              <a:xfrm>
                <a:off x="5810904" y="2346712"/>
                <a:ext cx="1995488" cy="674688"/>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𝑦</m:t>
                    </m:r>
                  </m:oMath>
                </a14:m>
                <a:endParaRPr lang="en-US" sz="1400" dirty="0">
                  <a:latin typeface="Calibri" panose="020F0502020204030204" pitchFamily="34" charset="0"/>
                  <a:cs typeface="Calibri" panose="020F0502020204030204" pitchFamily="34" charset="0"/>
                </a:endParaRPr>
              </a:p>
              <a:p>
                <a:pPr algn="l">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𝑁</m:t>
                        </m:r>
                      </m:e>
                      <m:sub>
                        <m:r>
                          <a:rPr lang="en-US" sz="1400" i="1" dirty="0" smtClean="0">
                            <a:latin typeface="Cambria Math" panose="02040503050406030204" pitchFamily="18" charset="0"/>
                            <a:cs typeface="Calibri" panose="020F0502020204030204" pitchFamily="34" charset="0"/>
                          </a:rPr>
                          <m:t>𝐴𝐶𝐾</m:t>
                        </m:r>
                      </m:sub>
                    </m:sSub>
                    <m:r>
                      <a:rPr lang="en-US" sz="1400" b="0" i="0" dirty="0"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msg, ack-</a:t>
                </a:r>
                <a:r>
                  <a:rPr lang="en-US" sz="1400" dirty="0" err="1">
                    <a:latin typeface="Calibri" panose="020F0502020204030204" pitchFamily="34" charset="0"/>
                    <a:cs typeface="Calibri" panose="020F0502020204030204" pitchFamily="34" charset="0"/>
                  </a:rPr>
                  <a:t>ing</a:t>
                </a:r>
                <a:r>
                  <a:rPr lang="en-US" sz="1400" dirty="0">
                    <a:latin typeface="Calibri" panose="020F0502020204030204" pitchFamily="34" charset="0"/>
                    <a:cs typeface="Calibri" panose="020F0502020204030204" pitchFamily="34" charset="0"/>
                  </a:rPr>
                  <a:t>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endParaRPr lang="en-US" sz="1400" dirty="0">
                  <a:latin typeface="Calibri" panose="020F0502020204030204" pitchFamily="34" charset="0"/>
                  <a:cs typeface="Calibri" panose="020F0502020204030204" pitchFamily="34" charset="0"/>
                </a:endParaRPr>
              </a:p>
            </p:txBody>
          </p:sp>
        </mc:Choice>
        <mc:Fallback xmlns="">
          <p:sp>
            <p:nvSpPr>
              <p:cNvPr id="151" name="Text Box 93">
                <a:extLst>
                  <a:ext uri="{FF2B5EF4-FFF2-40B4-BE49-F238E27FC236}">
                    <a16:creationId xmlns:a16="http://schemas.microsoft.com/office/drawing/2014/main" id="{A4DF20CB-4238-6A42-BC63-5987FABCDBA1}"/>
                  </a:ext>
                </a:extLst>
              </p:cNvPr>
              <p:cNvSpPr txBox="1">
                <a:spLocks noRot="1" noChangeAspect="1" noMove="1" noResize="1" noEditPoints="1" noAdjustHandles="1" noChangeArrowheads="1" noChangeShapeType="1" noTextEdit="1"/>
              </p:cNvSpPr>
              <p:nvPr/>
            </p:nvSpPr>
            <p:spPr bwMode="auto">
              <a:xfrm>
                <a:off x="5810904" y="2346712"/>
                <a:ext cx="1995488" cy="674688"/>
              </a:xfrm>
              <a:prstGeom prst="rect">
                <a:avLst/>
              </a:prstGeom>
              <a:blipFill>
                <a:blip r:embed="rId8"/>
                <a:stretch>
                  <a:fillRect l="-633" t="-5556" b="-9259"/>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152" name="Oval 151">
            <a:extLst>
              <a:ext uri="{FF2B5EF4-FFF2-40B4-BE49-F238E27FC236}">
                <a16:creationId xmlns:a16="http://schemas.microsoft.com/office/drawing/2014/main" id="{0A3DBAF0-53B5-A247-8799-4340BBB20327}"/>
              </a:ext>
            </a:extLst>
          </p:cNvPr>
          <p:cNvSpPr/>
          <p:nvPr/>
        </p:nvSpPr>
        <p:spPr>
          <a:xfrm>
            <a:off x="5309836" y="849240"/>
            <a:ext cx="977153" cy="9771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B2DCD719-81D0-8C49-8E27-74BDA5DDB999}"/>
              </a:ext>
            </a:extLst>
          </p:cNvPr>
          <p:cNvSpPr txBox="1"/>
          <p:nvPr/>
        </p:nvSpPr>
        <p:spPr>
          <a:xfrm>
            <a:off x="5309836" y="572027"/>
            <a:ext cx="1108672"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under attack</a:t>
            </a:r>
          </a:p>
        </p:txBody>
      </p:sp>
    </p:spTree>
    <p:extLst>
      <p:ext uri="{BB962C8B-B14F-4D97-AF65-F5344CB8AC3E}">
        <p14:creationId xmlns:p14="http://schemas.microsoft.com/office/powerpoint/2010/main" val="52264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up)">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up)">
                                      <p:cBhvr>
                                        <p:cTn id="12" dur="500"/>
                                        <p:tgtEl>
                                          <p:spTgt spid="102"/>
                                        </p:tgtEl>
                                      </p:cBhvr>
                                    </p:animEffect>
                                  </p:childTnLst>
                                </p:cTn>
                              </p:par>
                              <p:par>
                                <p:cTn id="13" presetID="22" presetClass="entr" presetSubtype="1"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ipe(up)">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8F08-46A4-4846-A462-36C30D66E4E1}"/>
              </a:ext>
            </a:extLst>
          </p:cNvPr>
          <p:cNvSpPr>
            <a:spLocks noGrp="1"/>
          </p:cNvSpPr>
          <p:nvPr>
            <p:ph type="title"/>
          </p:nvPr>
        </p:nvSpPr>
        <p:spPr/>
        <p:txBody>
          <a:bodyPr/>
          <a:lstStyle/>
          <a:p>
            <a:r>
              <a:rPr lang="en-US" dirty="0"/>
              <a:t>(2) SYN Flood attacks</a:t>
            </a:r>
          </a:p>
        </p:txBody>
      </p:sp>
      <p:sp>
        <p:nvSpPr>
          <p:cNvPr id="4" name="Slide Number Placeholder 3">
            <a:extLst>
              <a:ext uri="{FF2B5EF4-FFF2-40B4-BE49-F238E27FC236}">
                <a16:creationId xmlns:a16="http://schemas.microsoft.com/office/drawing/2014/main" id="{055191BB-C842-8C4C-9763-CB1170774026}"/>
              </a:ext>
            </a:extLst>
          </p:cNvPr>
          <p:cNvSpPr>
            <a:spLocks noGrp="1"/>
          </p:cNvSpPr>
          <p:nvPr>
            <p:ph type="sldNum" sz="quarter" idx="12"/>
          </p:nvPr>
        </p:nvSpPr>
        <p:spPr/>
        <p:txBody>
          <a:bodyPr/>
          <a:lstStyle/>
          <a:p>
            <a:fld id="{8E41B671-95F8-AD49-965B-CC100353298F}" type="slidenum">
              <a:rPr lang="en-AU" altLang="x-none" smtClean="0"/>
              <a:pPr/>
              <a:t>33</a:t>
            </a:fld>
            <a:endParaRPr lang="en-AU" altLang="x-none"/>
          </a:p>
        </p:txBody>
      </p:sp>
      <p:sp>
        <p:nvSpPr>
          <p:cNvPr id="76" name="Slide Number Placeholder 3">
            <a:extLst>
              <a:ext uri="{FF2B5EF4-FFF2-40B4-BE49-F238E27FC236}">
                <a16:creationId xmlns:a16="http://schemas.microsoft.com/office/drawing/2014/main" id="{079CB5CB-8E0F-864A-84CE-31EAC83BADDA}"/>
              </a:ext>
            </a:extLst>
          </p:cNvPr>
          <p:cNvSpPr txBox="1">
            <a:spLocks/>
          </p:cNvSpPr>
          <p:nvPr/>
        </p:nvSpPr>
        <p:spPr bwMode="auto">
          <a:xfrm>
            <a:off x="8147050" y="4857750"/>
            <a:ext cx="818528" cy="14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AU"/>
            </a:defPPr>
            <a:lvl1pPr algn="r" rtl="0" fontAlgn="base">
              <a:spcBef>
                <a:spcPct val="0"/>
              </a:spcBef>
              <a:spcAft>
                <a:spcPct val="0"/>
              </a:spcAft>
              <a:defRPr sz="1400"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fld id="{8E41B671-95F8-AD49-965B-CC100353298F}" type="slidenum">
              <a:rPr lang="en-AU" altLang="x-none" smtClean="0"/>
              <a:pPr/>
              <a:t>33</a:t>
            </a:fld>
            <a:endParaRPr lang="en-AU" altLang="x-none"/>
          </a:p>
        </p:txBody>
      </p:sp>
      <p:sp>
        <p:nvSpPr>
          <p:cNvPr id="77" name="Line 5">
            <a:extLst>
              <a:ext uri="{FF2B5EF4-FFF2-40B4-BE49-F238E27FC236}">
                <a16:creationId xmlns:a16="http://schemas.microsoft.com/office/drawing/2014/main" id="{53194E53-B426-4145-B416-989922E694EA}"/>
              </a:ext>
            </a:extLst>
          </p:cNvPr>
          <p:cNvSpPr>
            <a:spLocks noChangeShapeType="1"/>
          </p:cNvSpPr>
          <p:nvPr/>
        </p:nvSpPr>
        <p:spPr bwMode="auto">
          <a:xfrm flipH="1">
            <a:off x="3206467" y="1749812"/>
            <a:ext cx="0" cy="9874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79" name="Line 10">
            <a:extLst>
              <a:ext uri="{FF2B5EF4-FFF2-40B4-BE49-F238E27FC236}">
                <a16:creationId xmlns:a16="http://schemas.microsoft.com/office/drawing/2014/main" id="{408AB586-E541-544B-B3DB-158D0EB3CBA1}"/>
              </a:ext>
            </a:extLst>
          </p:cNvPr>
          <p:cNvSpPr>
            <a:spLocks noChangeShapeType="1"/>
          </p:cNvSpPr>
          <p:nvPr/>
        </p:nvSpPr>
        <p:spPr bwMode="auto">
          <a:xfrm>
            <a:off x="3248678" y="1897450"/>
            <a:ext cx="2506662" cy="7350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3" name="Line 22">
            <a:extLst>
              <a:ext uri="{FF2B5EF4-FFF2-40B4-BE49-F238E27FC236}">
                <a16:creationId xmlns:a16="http://schemas.microsoft.com/office/drawing/2014/main" id="{4907139D-8747-A245-8497-3B8D094D523E}"/>
              </a:ext>
            </a:extLst>
          </p:cNvPr>
          <p:cNvSpPr>
            <a:spLocks noChangeShapeType="1"/>
          </p:cNvSpPr>
          <p:nvPr/>
        </p:nvSpPr>
        <p:spPr bwMode="auto">
          <a:xfrm>
            <a:off x="5819960" y="1792767"/>
            <a:ext cx="0" cy="2771741"/>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86" name="Line 11">
            <a:extLst>
              <a:ext uri="{FF2B5EF4-FFF2-40B4-BE49-F238E27FC236}">
                <a16:creationId xmlns:a16="http://schemas.microsoft.com/office/drawing/2014/main" id="{E2467962-AED4-6D49-94B8-15CEF1208C73}"/>
              </a:ext>
            </a:extLst>
          </p:cNvPr>
          <p:cNvSpPr>
            <a:spLocks noChangeShapeType="1"/>
          </p:cNvSpPr>
          <p:nvPr/>
        </p:nvSpPr>
        <p:spPr bwMode="auto">
          <a:xfrm flipH="1">
            <a:off x="1613653" y="2737236"/>
            <a:ext cx="4140101" cy="1082731"/>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96" name="Group 105">
            <a:extLst>
              <a:ext uri="{FF2B5EF4-FFF2-40B4-BE49-F238E27FC236}">
                <a16:creationId xmlns:a16="http://schemas.microsoft.com/office/drawing/2014/main" id="{1FB81C31-9D0B-0740-BC30-B74FFF22E77A}"/>
              </a:ext>
            </a:extLst>
          </p:cNvPr>
          <p:cNvGrpSpPr>
            <a:grpSpLocks/>
          </p:cNvGrpSpPr>
          <p:nvPr/>
        </p:nvGrpSpPr>
        <p:grpSpPr bwMode="auto">
          <a:xfrm>
            <a:off x="264179" y="1714889"/>
            <a:ext cx="1047749" cy="701676"/>
            <a:chOff x="182" y="1387"/>
            <a:chExt cx="660" cy="442"/>
          </a:xfrm>
        </p:grpSpPr>
        <mc:AlternateContent xmlns:mc="http://schemas.openxmlformats.org/markup-compatibility/2006" xmlns:a14="http://schemas.microsoft.com/office/drawing/2010/main">
          <mc:Choice Requires="a14">
            <p:sp>
              <p:nvSpPr>
                <p:cNvPr id="97" name="Text Box 91">
                  <a:extLst>
                    <a:ext uri="{FF2B5EF4-FFF2-40B4-BE49-F238E27FC236}">
                      <a16:creationId xmlns:a16="http://schemas.microsoft.com/office/drawing/2014/main" id="{D4A781CF-A5D0-8345-9555-949BBB8CB709}"/>
                    </a:ext>
                  </a:extLst>
                </p:cNvPr>
                <p:cNvSpPr txBox="1">
                  <a:spLocks noChangeArrowheads="1"/>
                </p:cNvSpPr>
                <p:nvPr/>
              </p:nvSpPr>
              <p:spPr bwMode="auto">
                <a:xfrm>
                  <a:off x="182" y="1616"/>
                  <a:ext cx="660" cy="21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 xmlns:m="http://schemas.openxmlformats.org/officeDocument/2006/math">
                      <m:r>
                        <a:rPr lang="en-US" i="1" dirty="0" smtClean="0">
                          <a:latin typeface="Cambria Math" panose="02040503050406030204" pitchFamily="18" charset="0"/>
                          <a:cs typeface="Calibri" panose="020F0502020204030204" pitchFamily="34" charset="0"/>
                        </a:rPr>
                        <m:t>𝑆𝑌𝑁</m:t>
                      </m:r>
                    </m:oMath>
                  </a14:m>
                  <a:r>
                    <a:rPr lang="en-US" dirty="0">
                      <a:latin typeface="Calibri" panose="020F0502020204030204" pitchFamily="34" charset="0"/>
                      <a:cs typeface="Calibri" panose="020F0502020204030204" pitchFamily="34" charset="0"/>
                    </a:rPr>
                    <a:t> SENT</a:t>
                  </a:r>
                </a:p>
              </p:txBody>
            </p:sp>
          </mc:Choice>
          <mc:Fallback xmlns="">
            <p:sp>
              <p:nvSpPr>
                <p:cNvPr id="97" name="Text Box 91">
                  <a:extLst>
                    <a:ext uri="{FF2B5EF4-FFF2-40B4-BE49-F238E27FC236}">
                      <a16:creationId xmlns:a16="http://schemas.microsoft.com/office/drawing/2014/main" id="{D4A781CF-A5D0-8345-9555-949BBB8CB709}"/>
                    </a:ext>
                  </a:extLst>
                </p:cNvPr>
                <p:cNvSpPr txBox="1">
                  <a:spLocks noRot="1" noChangeAspect="1" noMove="1" noResize="1" noEditPoints="1" noAdjustHandles="1" noChangeArrowheads="1" noChangeShapeType="1" noTextEdit="1"/>
                </p:cNvSpPr>
                <p:nvPr/>
              </p:nvSpPr>
              <p:spPr bwMode="auto">
                <a:xfrm>
                  <a:off x="182" y="1616"/>
                  <a:ext cx="660" cy="213"/>
                </a:xfrm>
                <a:prstGeom prst="rect">
                  <a:avLst/>
                </a:prstGeom>
                <a:blipFill>
                  <a:blip r:embed="rId3"/>
                  <a:stretch>
                    <a:fillRect t="-3704" r="-2410" b="-18519"/>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98" name="Line 103">
              <a:extLst>
                <a:ext uri="{FF2B5EF4-FFF2-40B4-BE49-F238E27FC236}">
                  <a16:creationId xmlns:a16="http://schemas.microsoft.com/office/drawing/2014/main" id="{82739298-042B-F245-A210-E210EF2F2CE8}"/>
                </a:ext>
              </a:extLst>
            </p:cNvPr>
            <p:cNvSpPr>
              <a:spLocks noChangeShapeType="1"/>
            </p:cNvSpPr>
            <p:nvPr/>
          </p:nvSpPr>
          <p:spPr bwMode="auto">
            <a:xfrm>
              <a:off x="462" y="1387"/>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102" name="Group 108">
            <a:extLst>
              <a:ext uri="{FF2B5EF4-FFF2-40B4-BE49-F238E27FC236}">
                <a16:creationId xmlns:a16="http://schemas.microsoft.com/office/drawing/2014/main" id="{5F8543E3-04CA-8D4F-BE69-FA231DCA09B2}"/>
              </a:ext>
            </a:extLst>
          </p:cNvPr>
          <p:cNvGrpSpPr>
            <a:grpSpLocks/>
          </p:cNvGrpSpPr>
          <p:nvPr/>
        </p:nvGrpSpPr>
        <p:grpSpPr bwMode="auto">
          <a:xfrm>
            <a:off x="7719082" y="1770449"/>
            <a:ext cx="1082675" cy="1193799"/>
            <a:chOff x="4878" y="1422"/>
            <a:chExt cx="682" cy="752"/>
          </a:xfrm>
        </p:grpSpPr>
        <mc:AlternateContent xmlns:mc="http://schemas.openxmlformats.org/markup-compatibility/2006" xmlns:a14="http://schemas.microsoft.com/office/drawing/2010/main">
          <mc:Choice Requires="a14">
            <p:sp>
              <p:nvSpPr>
                <p:cNvPr id="103" name="Text Box 99">
                  <a:extLst>
                    <a:ext uri="{FF2B5EF4-FFF2-40B4-BE49-F238E27FC236}">
                      <a16:creationId xmlns:a16="http://schemas.microsoft.com/office/drawing/2014/main" id="{C7B1FA47-FB77-0349-A53D-CFFEA3856649}"/>
                    </a:ext>
                  </a:extLst>
                </p:cNvPr>
                <p:cNvSpPr txBox="1">
                  <a:spLocks noChangeArrowheads="1"/>
                </p:cNvSpPr>
                <p:nvPr/>
              </p:nvSpPr>
              <p:spPr bwMode="auto">
                <a:xfrm>
                  <a:off x="4878" y="1961"/>
                  <a:ext cx="682" cy="21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14:m>
                    <m:oMath xmlns:m="http://schemas.openxmlformats.org/officeDocument/2006/math">
                      <m:r>
                        <a:rPr lang="en-US" i="1" dirty="0" smtClean="0">
                          <a:latin typeface="Cambria Math" panose="02040503050406030204" pitchFamily="18" charset="0"/>
                          <a:cs typeface="Calibri" panose="020F0502020204030204" pitchFamily="34" charset="0"/>
                        </a:rPr>
                        <m:t>𝑆𝑌𝑁</m:t>
                      </m:r>
                    </m:oMath>
                  </a14:m>
                  <a:r>
                    <a:rPr lang="en-US" dirty="0">
                      <a:latin typeface="Calibri" panose="020F0502020204030204" pitchFamily="34" charset="0"/>
                      <a:cs typeface="Calibri" panose="020F0502020204030204" pitchFamily="34" charset="0"/>
                    </a:rPr>
                    <a:t> RCVD</a:t>
                  </a:r>
                </a:p>
              </p:txBody>
            </p:sp>
          </mc:Choice>
          <mc:Fallback xmlns="">
            <p:sp>
              <p:nvSpPr>
                <p:cNvPr id="103" name="Text Box 99">
                  <a:extLst>
                    <a:ext uri="{FF2B5EF4-FFF2-40B4-BE49-F238E27FC236}">
                      <a16:creationId xmlns:a16="http://schemas.microsoft.com/office/drawing/2014/main" id="{C7B1FA47-FB77-0349-A53D-CFFEA3856649}"/>
                    </a:ext>
                  </a:extLst>
                </p:cNvPr>
                <p:cNvSpPr txBox="1">
                  <a:spLocks noRot="1" noChangeAspect="1" noMove="1" noResize="1" noEditPoints="1" noAdjustHandles="1" noChangeArrowheads="1" noChangeShapeType="1" noTextEdit="1"/>
                </p:cNvSpPr>
                <p:nvPr/>
              </p:nvSpPr>
              <p:spPr bwMode="auto">
                <a:xfrm>
                  <a:off x="4878" y="1961"/>
                  <a:ext cx="682" cy="213"/>
                </a:xfrm>
                <a:prstGeom prst="rect">
                  <a:avLst/>
                </a:prstGeom>
                <a:blipFill>
                  <a:blip r:embed="rId4"/>
                  <a:stretch>
                    <a:fillRect t="-3704" r="-1163" b="-22222"/>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104" name="Line 106">
              <a:extLst>
                <a:ext uri="{FF2B5EF4-FFF2-40B4-BE49-F238E27FC236}">
                  <a16:creationId xmlns:a16="http://schemas.microsoft.com/office/drawing/2014/main" id="{9655FF71-8813-E340-B0CB-2613753536A3}"/>
                </a:ext>
              </a:extLst>
            </p:cNvPr>
            <p:cNvSpPr>
              <a:spLocks noChangeShapeType="1"/>
            </p:cNvSpPr>
            <p:nvPr/>
          </p:nvSpPr>
          <p:spPr bwMode="auto">
            <a:xfrm>
              <a:off x="5339" y="1422"/>
              <a:ext cx="0" cy="56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
        <p:nvSpPr>
          <p:cNvPr id="105" name="Line 107">
            <a:extLst>
              <a:ext uri="{FF2B5EF4-FFF2-40B4-BE49-F238E27FC236}">
                <a16:creationId xmlns:a16="http://schemas.microsoft.com/office/drawing/2014/main" id="{D8772932-D206-8248-BE68-57BC89CA5DCC}"/>
              </a:ext>
            </a:extLst>
          </p:cNvPr>
          <p:cNvSpPr>
            <a:spLocks noChangeShapeType="1"/>
          </p:cNvSpPr>
          <p:nvPr/>
        </p:nvSpPr>
        <p:spPr bwMode="auto">
          <a:xfrm>
            <a:off x="8433454" y="2972188"/>
            <a:ext cx="0" cy="13700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grpSp>
        <p:nvGrpSpPr>
          <p:cNvPr id="106" name="Group 113">
            <a:extLst>
              <a:ext uri="{FF2B5EF4-FFF2-40B4-BE49-F238E27FC236}">
                <a16:creationId xmlns:a16="http://schemas.microsoft.com/office/drawing/2014/main" id="{42FD89D6-D384-AC4C-8E3B-373E4E633EAE}"/>
              </a:ext>
            </a:extLst>
          </p:cNvPr>
          <p:cNvGrpSpPr>
            <a:grpSpLocks/>
          </p:cNvGrpSpPr>
          <p:nvPr/>
        </p:nvGrpSpPr>
        <p:grpSpPr bwMode="auto">
          <a:xfrm>
            <a:off x="270529" y="1025913"/>
            <a:ext cx="8551862" cy="738188"/>
            <a:chOff x="193" y="1002"/>
            <a:chExt cx="5387" cy="465"/>
          </a:xfrm>
        </p:grpSpPr>
        <p:sp>
          <p:nvSpPr>
            <p:cNvPr id="107" name="Text Box 114">
              <a:extLst>
                <a:ext uri="{FF2B5EF4-FFF2-40B4-BE49-F238E27FC236}">
                  <a16:creationId xmlns:a16="http://schemas.microsoft.com/office/drawing/2014/main" id="{23BB52C0-EAAE-4140-9A60-AC2E9E000DF0}"/>
                </a:ext>
              </a:extLst>
            </p:cNvPr>
            <p:cNvSpPr txBox="1">
              <a:spLocks noChangeArrowheads="1"/>
            </p:cNvSpPr>
            <p:nvPr/>
          </p:nvSpPr>
          <p:spPr bwMode="auto">
            <a:xfrm>
              <a:off x="195" y="1002"/>
              <a:ext cx="731"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dirty="0">
                  <a:solidFill>
                    <a:schemeClr val="accent2"/>
                  </a:solidFill>
                </a:rPr>
                <a:t>client state</a:t>
              </a:r>
            </a:p>
            <a:p>
              <a:pPr algn="r">
                <a:defRPr/>
              </a:pPr>
              <a:endParaRPr lang="en-US" dirty="0">
                <a:solidFill>
                  <a:schemeClr val="accent2"/>
                </a:solidFill>
              </a:endParaRPr>
            </a:p>
          </p:txBody>
        </p:sp>
        <p:sp>
          <p:nvSpPr>
            <p:cNvPr id="108" name="Text Box 115">
              <a:extLst>
                <a:ext uri="{FF2B5EF4-FFF2-40B4-BE49-F238E27FC236}">
                  <a16:creationId xmlns:a16="http://schemas.microsoft.com/office/drawing/2014/main" id="{10FCDAAE-0170-A04B-8580-6B863B367AD9}"/>
                </a:ext>
              </a:extLst>
            </p:cNvPr>
            <p:cNvSpPr txBox="1">
              <a:spLocks noChangeArrowheads="1"/>
            </p:cNvSpPr>
            <p:nvPr/>
          </p:nvSpPr>
          <p:spPr bwMode="auto">
            <a:xfrm>
              <a:off x="193" y="1243"/>
              <a:ext cx="47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latin typeface="Calibri" panose="020F0502020204030204" pitchFamily="34" charset="0"/>
                  <a:cs typeface="Calibri" panose="020F0502020204030204" pitchFamily="34" charset="0"/>
                </a:rPr>
                <a:t>LISTEN</a:t>
              </a:r>
            </a:p>
          </p:txBody>
        </p:sp>
        <p:sp>
          <p:nvSpPr>
            <p:cNvPr id="109" name="Text Box 116">
              <a:extLst>
                <a:ext uri="{FF2B5EF4-FFF2-40B4-BE49-F238E27FC236}">
                  <a16:creationId xmlns:a16="http://schemas.microsoft.com/office/drawing/2014/main" id="{4CDB27FE-3E03-8C46-85F0-D7949BF0B974}"/>
                </a:ext>
              </a:extLst>
            </p:cNvPr>
            <p:cNvSpPr txBox="1">
              <a:spLocks noChangeArrowheads="1"/>
            </p:cNvSpPr>
            <p:nvPr/>
          </p:nvSpPr>
          <p:spPr bwMode="auto">
            <a:xfrm>
              <a:off x="4800" y="1013"/>
              <a:ext cx="780"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dirty="0">
                  <a:solidFill>
                    <a:schemeClr val="accent2"/>
                  </a:solidFill>
                </a:rPr>
                <a:t>server state</a:t>
              </a:r>
            </a:p>
            <a:p>
              <a:pPr algn="r">
                <a:defRPr/>
              </a:pPr>
              <a:endParaRPr lang="en-US" dirty="0">
                <a:solidFill>
                  <a:schemeClr val="accent2"/>
                </a:solidFill>
              </a:endParaRPr>
            </a:p>
          </p:txBody>
        </p:sp>
        <p:sp>
          <p:nvSpPr>
            <p:cNvPr id="110" name="Text Box 117">
              <a:extLst>
                <a:ext uri="{FF2B5EF4-FFF2-40B4-BE49-F238E27FC236}">
                  <a16:creationId xmlns:a16="http://schemas.microsoft.com/office/drawing/2014/main" id="{A06A0331-599F-2C4B-97CF-A947ABBFBB28}"/>
                </a:ext>
              </a:extLst>
            </p:cNvPr>
            <p:cNvSpPr txBox="1">
              <a:spLocks noChangeArrowheads="1"/>
            </p:cNvSpPr>
            <p:nvPr/>
          </p:nvSpPr>
          <p:spPr bwMode="auto">
            <a:xfrm>
              <a:off x="5038" y="1254"/>
              <a:ext cx="47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a:latin typeface="Calibri" panose="020F0502020204030204" pitchFamily="34" charset="0"/>
                  <a:cs typeface="Calibri" panose="020F0502020204030204" pitchFamily="34" charset="0"/>
                </a:rPr>
                <a:t>LISTEN</a:t>
              </a:r>
            </a:p>
          </p:txBody>
        </p:sp>
        <p:grpSp>
          <p:nvGrpSpPr>
            <p:cNvPr id="111" name="Group 118">
              <a:extLst>
                <a:ext uri="{FF2B5EF4-FFF2-40B4-BE49-F238E27FC236}">
                  <a16:creationId xmlns:a16="http://schemas.microsoft.com/office/drawing/2014/main" id="{4DEE285B-AE31-0C48-8F48-330CBF756958}"/>
                </a:ext>
              </a:extLst>
            </p:cNvPr>
            <p:cNvGrpSpPr>
              <a:grpSpLocks/>
            </p:cNvGrpSpPr>
            <p:nvPr/>
          </p:nvGrpSpPr>
          <p:grpSpPr bwMode="auto">
            <a:xfrm>
              <a:off x="1914" y="1049"/>
              <a:ext cx="405" cy="378"/>
              <a:chOff x="-44" y="1473"/>
              <a:chExt cx="981" cy="1105"/>
            </a:xfrm>
          </p:grpSpPr>
          <p:pic>
            <p:nvPicPr>
              <p:cNvPr id="145" name="Picture 119" descr="desktop_computer_stylized_medium">
                <a:extLst>
                  <a:ext uri="{FF2B5EF4-FFF2-40B4-BE49-F238E27FC236}">
                    <a16:creationId xmlns:a16="http://schemas.microsoft.com/office/drawing/2014/main" id="{D908620D-17D4-6A48-98F8-A45D81D6D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20">
                <a:extLst>
                  <a:ext uri="{FF2B5EF4-FFF2-40B4-BE49-F238E27FC236}">
                    <a16:creationId xmlns:a16="http://schemas.microsoft.com/office/drawing/2014/main" id="{6291F59C-2F41-4B4A-B8D4-83E1AF6F1B10}"/>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12" name="Group 121">
              <a:extLst>
                <a:ext uri="{FF2B5EF4-FFF2-40B4-BE49-F238E27FC236}">
                  <a16:creationId xmlns:a16="http://schemas.microsoft.com/office/drawing/2014/main" id="{7A030E91-E205-BA4D-86C9-C852548046F6}"/>
                </a:ext>
              </a:extLst>
            </p:cNvPr>
            <p:cNvGrpSpPr>
              <a:grpSpLocks/>
            </p:cNvGrpSpPr>
            <p:nvPr/>
          </p:nvGrpSpPr>
          <p:grpSpPr bwMode="auto">
            <a:xfrm>
              <a:off x="3572" y="1051"/>
              <a:ext cx="212" cy="323"/>
              <a:chOff x="4140" y="429"/>
              <a:chExt cx="1425" cy="2396"/>
            </a:xfrm>
          </p:grpSpPr>
          <p:sp>
            <p:nvSpPr>
              <p:cNvPr id="113" name="Freeform 122">
                <a:extLst>
                  <a:ext uri="{FF2B5EF4-FFF2-40B4-BE49-F238E27FC236}">
                    <a16:creationId xmlns:a16="http://schemas.microsoft.com/office/drawing/2014/main" id="{40C16EC9-4E42-3948-B7BC-0FA4E845C2D8}"/>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Rectangle 123">
                <a:extLst>
                  <a:ext uri="{FF2B5EF4-FFF2-40B4-BE49-F238E27FC236}">
                    <a16:creationId xmlns:a16="http://schemas.microsoft.com/office/drawing/2014/main" id="{42F12DD3-73FA-C446-BCD3-F16AC1BBEE6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5" name="Freeform 124">
                <a:extLst>
                  <a:ext uri="{FF2B5EF4-FFF2-40B4-BE49-F238E27FC236}">
                    <a16:creationId xmlns:a16="http://schemas.microsoft.com/office/drawing/2014/main" id="{03D2F1CB-E3D7-4B4E-AF60-40C7638994F9}"/>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Freeform 125">
                <a:extLst>
                  <a:ext uri="{FF2B5EF4-FFF2-40B4-BE49-F238E27FC236}">
                    <a16:creationId xmlns:a16="http://schemas.microsoft.com/office/drawing/2014/main" id="{6968232D-48A3-F74C-ABA5-9D762E2C6C1E}"/>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Rectangle 126">
                <a:extLst>
                  <a:ext uri="{FF2B5EF4-FFF2-40B4-BE49-F238E27FC236}">
                    <a16:creationId xmlns:a16="http://schemas.microsoft.com/office/drawing/2014/main" id="{B8046D76-87C1-5A49-9CBA-8EBD0D174A31}"/>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18" name="Group 127">
                <a:extLst>
                  <a:ext uri="{FF2B5EF4-FFF2-40B4-BE49-F238E27FC236}">
                    <a16:creationId xmlns:a16="http://schemas.microsoft.com/office/drawing/2014/main" id="{C352EF11-CF9A-4847-9A1C-D5438E866509}"/>
                  </a:ext>
                </a:extLst>
              </p:cNvPr>
              <p:cNvGrpSpPr>
                <a:grpSpLocks/>
              </p:cNvGrpSpPr>
              <p:nvPr/>
            </p:nvGrpSpPr>
            <p:grpSpPr bwMode="auto">
              <a:xfrm>
                <a:off x="4749" y="668"/>
                <a:ext cx="581" cy="145"/>
                <a:chOff x="614" y="2568"/>
                <a:chExt cx="725" cy="139"/>
              </a:xfrm>
            </p:grpSpPr>
            <p:sp>
              <p:nvSpPr>
                <p:cNvPr id="143" name="AutoShape 128">
                  <a:extLst>
                    <a:ext uri="{FF2B5EF4-FFF2-40B4-BE49-F238E27FC236}">
                      <a16:creationId xmlns:a16="http://schemas.microsoft.com/office/drawing/2014/main" id="{70B2A97B-8485-DB40-9FEA-DDE57D79979F}"/>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 name="AutoShape 129">
                  <a:extLst>
                    <a:ext uri="{FF2B5EF4-FFF2-40B4-BE49-F238E27FC236}">
                      <a16:creationId xmlns:a16="http://schemas.microsoft.com/office/drawing/2014/main" id="{D5C7509F-7895-074D-B905-90A24669B2DE}"/>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9" name="Rectangle 130">
                <a:extLst>
                  <a:ext uri="{FF2B5EF4-FFF2-40B4-BE49-F238E27FC236}">
                    <a16:creationId xmlns:a16="http://schemas.microsoft.com/office/drawing/2014/main" id="{E8E88148-E295-AB45-ABF8-65CD3D87AC18}"/>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20" name="Group 131">
                <a:extLst>
                  <a:ext uri="{FF2B5EF4-FFF2-40B4-BE49-F238E27FC236}">
                    <a16:creationId xmlns:a16="http://schemas.microsoft.com/office/drawing/2014/main" id="{AFF825C4-33B2-BD44-A56D-D70AF2E7C054}"/>
                  </a:ext>
                </a:extLst>
              </p:cNvPr>
              <p:cNvGrpSpPr>
                <a:grpSpLocks/>
              </p:cNvGrpSpPr>
              <p:nvPr/>
            </p:nvGrpSpPr>
            <p:grpSpPr bwMode="auto">
              <a:xfrm>
                <a:off x="4747" y="994"/>
                <a:ext cx="581" cy="134"/>
                <a:chOff x="614" y="2568"/>
                <a:chExt cx="725" cy="139"/>
              </a:xfrm>
            </p:grpSpPr>
            <p:sp>
              <p:nvSpPr>
                <p:cNvPr id="141" name="AutoShape 132">
                  <a:extLst>
                    <a:ext uri="{FF2B5EF4-FFF2-40B4-BE49-F238E27FC236}">
                      <a16:creationId xmlns:a16="http://schemas.microsoft.com/office/drawing/2014/main" id="{D319D6EA-AE2C-A048-872E-06709FA30E16}"/>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2" name="AutoShape 133">
                  <a:extLst>
                    <a:ext uri="{FF2B5EF4-FFF2-40B4-BE49-F238E27FC236}">
                      <a16:creationId xmlns:a16="http://schemas.microsoft.com/office/drawing/2014/main" id="{7A0595B6-E216-224A-93A7-A3CB24C98594}"/>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1" name="Rectangle 134">
                <a:extLst>
                  <a:ext uri="{FF2B5EF4-FFF2-40B4-BE49-F238E27FC236}">
                    <a16:creationId xmlns:a16="http://schemas.microsoft.com/office/drawing/2014/main" id="{C466EA91-5A8F-0144-8F20-006AA7BADCBA}"/>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2" name="Rectangle 135">
                <a:extLst>
                  <a:ext uri="{FF2B5EF4-FFF2-40B4-BE49-F238E27FC236}">
                    <a16:creationId xmlns:a16="http://schemas.microsoft.com/office/drawing/2014/main" id="{15AA13BC-E07F-F846-8CBD-3AD4ECF45E98}"/>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23" name="Group 136">
                <a:extLst>
                  <a:ext uri="{FF2B5EF4-FFF2-40B4-BE49-F238E27FC236}">
                    <a16:creationId xmlns:a16="http://schemas.microsoft.com/office/drawing/2014/main" id="{9006CDDF-10D1-8145-BF59-5F1FD59DEF6C}"/>
                  </a:ext>
                </a:extLst>
              </p:cNvPr>
              <p:cNvGrpSpPr>
                <a:grpSpLocks/>
              </p:cNvGrpSpPr>
              <p:nvPr/>
            </p:nvGrpSpPr>
            <p:grpSpPr bwMode="auto">
              <a:xfrm>
                <a:off x="4735" y="1627"/>
                <a:ext cx="582" cy="151"/>
                <a:chOff x="614" y="2568"/>
                <a:chExt cx="725" cy="139"/>
              </a:xfrm>
            </p:grpSpPr>
            <p:sp>
              <p:nvSpPr>
                <p:cNvPr id="139" name="AutoShape 137">
                  <a:extLst>
                    <a:ext uri="{FF2B5EF4-FFF2-40B4-BE49-F238E27FC236}">
                      <a16:creationId xmlns:a16="http://schemas.microsoft.com/office/drawing/2014/main" id="{2B5A97B2-ED69-1547-B558-F54C2F84AE0D}"/>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0" name="AutoShape 138">
                  <a:extLst>
                    <a:ext uri="{FF2B5EF4-FFF2-40B4-BE49-F238E27FC236}">
                      <a16:creationId xmlns:a16="http://schemas.microsoft.com/office/drawing/2014/main" id="{CF4E4879-3449-8E4B-9C62-04783EA4A930}"/>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4" name="Freeform 139">
                <a:extLst>
                  <a:ext uri="{FF2B5EF4-FFF2-40B4-BE49-F238E27FC236}">
                    <a16:creationId xmlns:a16="http://schemas.microsoft.com/office/drawing/2014/main" id="{D057D534-0490-A542-8D11-F009A564F9DB}"/>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5" name="Group 140">
                <a:extLst>
                  <a:ext uri="{FF2B5EF4-FFF2-40B4-BE49-F238E27FC236}">
                    <a16:creationId xmlns:a16="http://schemas.microsoft.com/office/drawing/2014/main" id="{992DD154-9F60-A44C-B03D-501361C23C16}"/>
                  </a:ext>
                </a:extLst>
              </p:cNvPr>
              <p:cNvGrpSpPr>
                <a:grpSpLocks/>
              </p:cNvGrpSpPr>
              <p:nvPr/>
            </p:nvGrpSpPr>
            <p:grpSpPr bwMode="auto">
              <a:xfrm>
                <a:off x="4739" y="1327"/>
                <a:ext cx="582" cy="139"/>
                <a:chOff x="614" y="2568"/>
                <a:chExt cx="725" cy="139"/>
              </a:xfrm>
            </p:grpSpPr>
            <p:sp>
              <p:nvSpPr>
                <p:cNvPr id="137" name="AutoShape 141">
                  <a:extLst>
                    <a:ext uri="{FF2B5EF4-FFF2-40B4-BE49-F238E27FC236}">
                      <a16:creationId xmlns:a16="http://schemas.microsoft.com/office/drawing/2014/main" id="{C788C12F-C484-7E40-8120-05554F2433D0}"/>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8" name="AutoShape 142">
                  <a:extLst>
                    <a:ext uri="{FF2B5EF4-FFF2-40B4-BE49-F238E27FC236}">
                      <a16:creationId xmlns:a16="http://schemas.microsoft.com/office/drawing/2014/main" id="{960D2EA7-826F-E746-869C-AADB2E06709E}"/>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6" name="Rectangle 143">
                <a:extLst>
                  <a:ext uri="{FF2B5EF4-FFF2-40B4-BE49-F238E27FC236}">
                    <a16:creationId xmlns:a16="http://schemas.microsoft.com/office/drawing/2014/main" id="{46E3BE6B-73B6-4D46-8727-1E2F41B02C26}"/>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7" name="Freeform 144">
                <a:extLst>
                  <a:ext uri="{FF2B5EF4-FFF2-40B4-BE49-F238E27FC236}">
                    <a16:creationId xmlns:a16="http://schemas.microsoft.com/office/drawing/2014/main" id="{FFB22067-F033-EA44-BC2A-91530F8DCD04}"/>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Freeform 145">
                <a:extLst>
                  <a:ext uri="{FF2B5EF4-FFF2-40B4-BE49-F238E27FC236}">
                    <a16:creationId xmlns:a16="http://schemas.microsoft.com/office/drawing/2014/main" id="{BCBFDB42-2C43-3543-8CC3-F384FFDDA949}"/>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Oval 146">
                <a:extLst>
                  <a:ext uri="{FF2B5EF4-FFF2-40B4-BE49-F238E27FC236}">
                    <a16:creationId xmlns:a16="http://schemas.microsoft.com/office/drawing/2014/main" id="{7FE93BDF-3FE3-A144-B62C-2304EE08B20E}"/>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0" name="Freeform 147">
                <a:extLst>
                  <a:ext uri="{FF2B5EF4-FFF2-40B4-BE49-F238E27FC236}">
                    <a16:creationId xmlns:a16="http://schemas.microsoft.com/office/drawing/2014/main" id="{703B8D20-AB60-394F-B30A-DB2D3629DFA4}"/>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AutoShape 148">
                <a:extLst>
                  <a:ext uri="{FF2B5EF4-FFF2-40B4-BE49-F238E27FC236}">
                    <a16:creationId xmlns:a16="http://schemas.microsoft.com/office/drawing/2014/main" id="{C8BB62DC-081F-F048-92B1-3C034019BBE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2" name="AutoShape 149">
                <a:extLst>
                  <a:ext uri="{FF2B5EF4-FFF2-40B4-BE49-F238E27FC236}">
                    <a16:creationId xmlns:a16="http://schemas.microsoft.com/office/drawing/2014/main" id="{CE1A4727-DC50-9945-A67A-E71157B53450}"/>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3" name="Oval 150">
                <a:extLst>
                  <a:ext uri="{FF2B5EF4-FFF2-40B4-BE49-F238E27FC236}">
                    <a16:creationId xmlns:a16="http://schemas.microsoft.com/office/drawing/2014/main" id="{1F424F3C-84E4-0944-B65F-D3ED205C7824}"/>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 name="Oval 151">
                <a:extLst>
                  <a:ext uri="{FF2B5EF4-FFF2-40B4-BE49-F238E27FC236}">
                    <a16:creationId xmlns:a16="http://schemas.microsoft.com/office/drawing/2014/main" id="{D02D0C0F-D8A4-C948-B601-2531A5F105E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latin typeface="Arial" charset="0"/>
                  <a:ea typeface="ＭＳ Ｐゴシック" charset="0"/>
                  <a:cs typeface="Arial" charset="0"/>
                </a:endParaRPr>
              </a:p>
            </p:txBody>
          </p:sp>
          <p:sp>
            <p:nvSpPr>
              <p:cNvPr id="135" name="Oval 152">
                <a:extLst>
                  <a:ext uri="{FF2B5EF4-FFF2-40B4-BE49-F238E27FC236}">
                    <a16:creationId xmlns:a16="http://schemas.microsoft.com/office/drawing/2014/main" id="{A6D6C02A-1C9E-8C4B-8CAF-0D6FEF8FE373}"/>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6" name="Rectangle 153">
                <a:extLst>
                  <a:ext uri="{FF2B5EF4-FFF2-40B4-BE49-F238E27FC236}">
                    <a16:creationId xmlns:a16="http://schemas.microsoft.com/office/drawing/2014/main" id="{AF6C0B23-BEA8-D043-B478-4025B308D048}"/>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mc:AlternateContent xmlns:mc="http://schemas.openxmlformats.org/markup-compatibility/2006" xmlns:a14="http://schemas.microsoft.com/office/drawing/2010/main">
        <mc:Choice Requires="a14">
          <p:sp>
            <p:nvSpPr>
              <p:cNvPr id="59" name="Text Box 21">
                <a:extLst>
                  <a:ext uri="{FF2B5EF4-FFF2-40B4-BE49-F238E27FC236}">
                    <a16:creationId xmlns:a16="http://schemas.microsoft.com/office/drawing/2014/main" id="{D358336D-36D1-6244-B651-7CBCA32828EE}"/>
                  </a:ext>
                </a:extLst>
              </p:cNvPr>
              <p:cNvSpPr txBox="1">
                <a:spLocks noChangeArrowheads="1"/>
              </p:cNvSpPr>
              <p:nvPr/>
            </p:nvSpPr>
            <p:spPr bwMode="auto">
              <a:xfrm>
                <a:off x="1377289" y="1676787"/>
                <a:ext cx="1836464" cy="674031"/>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𝑥</m:t>
                    </m:r>
                  </m:oMath>
                </a14:m>
                <a:endParaRPr lang="en-US" sz="1400" dirty="0">
                  <a:latin typeface="Calibri" panose="020F0502020204030204" pitchFamily="34" charset="0"/>
                  <a:cs typeface="Calibri" panose="020F0502020204030204" pitchFamily="34" charset="0"/>
                </a:endParaRPr>
              </a:p>
              <a:p>
                <a:pPr algn="r">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r>
                  <a:rPr lang="en-US" sz="1400" dirty="0">
                    <a:latin typeface="Calibri" panose="020F0502020204030204" pitchFamily="34" charset="0"/>
                    <a:cs typeface="Calibri" panose="020F0502020204030204" pitchFamily="34" charset="0"/>
                  </a:rPr>
                  <a:t> msg</a:t>
                </a:r>
              </a:p>
              <a:p>
                <a:pPr algn="r">
                  <a:lnSpc>
                    <a:spcPct val="90000"/>
                  </a:lnSpc>
                  <a:defRPr/>
                </a:pPr>
                <a:r>
                  <a:rPr lang="en-US" sz="1400" dirty="0">
                    <a:latin typeface="Calibri" panose="020F0502020204030204" pitchFamily="34" charset="0"/>
                    <a:cs typeface="Calibri" panose="020F0502020204030204" pitchFamily="34" charset="0"/>
                  </a:rPr>
                  <a:t>(spoof IP address)</a:t>
                </a:r>
              </a:p>
            </p:txBody>
          </p:sp>
        </mc:Choice>
        <mc:Fallback xmlns="">
          <p:sp>
            <p:nvSpPr>
              <p:cNvPr id="59" name="Text Box 21">
                <a:extLst>
                  <a:ext uri="{FF2B5EF4-FFF2-40B4-BE49-F238E27FC236}">
                    <a16:creationId xmlns:a16="http://schemas.microsoft.com/office/drawing/2014/main" id="{D358336D-36D1-6244-B651-7CBCA32828EE}"/>
                  </a:ext>
                </a:extLst>
              </p:cNvPr>
              <p:cNvSpPr txBox="1">
                <a:spLocks noRot="1" noChangeAspect="1" noMove="1" noResize="1" noEditPoints="1" noAdjustHandles="1" noChangeArrowheads="1" noChangeShapeType="1" noTextEdit="1"/>
              </p:cNvSpPr>
              <p:nvPr/>
            </p:nvSpPr>
            <p:spPr bwMode="auto">
              <a:xfrm>
                <a:off x="1377289" y="1676787"/>
                <a:ext cx="1836464" cy="674031"/>
              </a:xfrm>
              <a:prstGeom prst="rect">
                <a:avLst/>
              </a:prstGeom>
              <a:blipFill>
                <a:blip r:embed="rId6"/>
                <a:stretch>
                  <a:fillRect t="-5660" r="-690" b="-9434"/>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 Box 93">
                <a:extLst>
                  <a:ext uri="{FF2B5EF4-FFF2-40B4-BE49-F238E27FC236}">
                    <a16:creationId xmlns:a16="http://schemas.microsoft.com/office/drawing/2014/main" id="{1FDFAFF8-BAF3-D54E-A678-7B6873BBC693}"/>
                  </a:ext>
                </a:extLst>
              </p:cNvPr>
              <p:cNvSpPr txBox="1">
                <a:spLocks noChangeArrowheads="1"/>
              </p:cNvSpPr>
              <p:nvPr/>
            </p:nvSpPr>
            <p:spPr bwMode="auto">
              <a:xfrm>
                <a:off x="5810904" y="2346712"/>
                <a:ext cx="1995488" cy="674688"/>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𝑦</m:t>
                    </m:r>
                  </m:oMath>
                </a14:m>
                <a:endParaRPr lang="en-US" sz="1400" dirty="0">
                  <a:latin typeface="Calibri" panose="020F0502020204030204" pitchFamily="34" charset="0"/>
                  <a:cs typeface="Calibri" panose="020F0502020204030204" pitchFamily="34" charset="0"/>
                </a:endParaRPr>
              </a:p>
              <a:p>
                <a:pPr algn="l">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𝑁</m:t>
                        </m:r>
                      </m:e>
                      <m:sub>
                        <m:r>
                          <a:rPr lang="en-US" sz="1400" i="1" dirty="0" smtClean="0">
                            <a:latin typeface="Cambria Math" panose="02040503050406030204" pitchFamily="18" charset="0"/>
                            <a:cs typeface="Calibri" panose="020F0502020204030204" pitchFamily="34" charset="0"/>
                          </a:rPr>
                          <m:t>𝐴𝐶𝐾</m:t>
                        </m:r>
                      </m:sub>
                    </m:sSub>
                    <m:r>
                      <a:rPr lang="en-US" sz="1400" b="0" i="0" dirty="0"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msg, ack-</a:t>
                </a:r>
                <a:r>
                  <a:rPr lang="en-US" sz="1400" dirty="0" err="1">
                    <a:latin typeface="Calibri" panose="020F0502020204030204" pitchFamily="34" charset="0"/>
                    <a:cs typeface="Calibri" panose="020F0502020204030204" pitchFamily="34" charset="0"/>
                  </a:rPr>
                  <a:t>ing</a:t>
                </a:r>
                <a:r>
                  <a:rPr lang="en-US" sz="1400" dirty="0">
                    <a:latin typeface="Calibri" panose="020F0502020204030204" pitchFamily="34" charset="0"/>
                    <a:cs typeface="Calibri" panose="020F0502020204030204" pitchFamily="34" charset="0"/>
                  </a:rPr>
                  <a:t>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endParaRPr lang="en-US" sz="1400" dirty="0">
                  <a:latin typeface="Calibri" panose="020F0502020204030204" pitchFamily="34" charset="0"/>
                  <a:cs typeface="Calibri" panose="020F0502020204030204" pitchFamily="34" charset="0"/>
                </a:endParaRPr>
              </a:p>
            </p:txBody>
          </p:sp>
        </mc:Choice>
        <mc:Fallback xmlns="">
          <p:sp>
            <p:nvSpPr>
              <p:cNvPr id="60" name="Text Box 93">
                <a:extLst>
                  <a:ext uri="{FF2B5EF4-FFF2-40B4-BE49-F238E27FC236}">
                    <a16:creationId xmlns:a16="http://schemas.microsoft.com/office/drawing/2014/main" id="{1FDFAFF8-BAF3-D54E-A678-7B6873BBC693}"/>
                  </a:ext>
                </a:extLst>
              </p:cNvPr>
              <p:cNvSpPr txBox="1">
                <a:spLocks noRot="1" noChangeAspect="1" noMove="1" noResize="1" noEditPoints="1" noAdjustHandles="1" noChangeArrowheads="1" noChangeShapeType="1" noTextEdit="1"/>
              </p:cNvSpPr>
              <p:nvPr/>
            </p:nvSpPr>
            <p:spPr bwMode="auto">
              <a:xfrm>
                <a:off x="5810904" y="2346712"/>
                <a:ext cx="1995488" cy="674688"/>
              </a:xfrm>
              <a:prstGeom prst="rect">
                <a:avLst/>
              </a:prstGeom>
              <a:blipFill>
                <a:blip r:embed="rId7"/>
                <a:stretch>
                  <a:fillRect l="-633" t="-5556" b="-9259"/>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pic>
        <p:nvPicPr>
          <p:cNvPr id="61" name="Picture 119" descr="desktop_computer_stylized_medium">
            <a:extLst>
              <a:ext uri="{FF2B5EF4-FFF2-40B4-BE49-F238E27FC236}">
                <a16:creationId xmlns:a16="http://schemas.microsoft.com/office/drawing/2014/main" id="{B0AEF933-3A7E-9C40-BA96-5F4B14F9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9949" y="3657681"/>
            <a:ext cx="6429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Line 5">
            <a:extLst>
              <a:ext uri="{FF2B5EF4-FFF2-40B4-BE49-F238E27FC236}">
                <a16:creationId xmlns:a16="http://schemas.microsoft.com/office/drawing/2014/main" id="{3D4BC1B3-85FE-BF42-92CA-E4CB9E9A534D}"/>
              </a:ext>
            </a:extLst>
          </p:cNvPr>
          <p:cNvSpPr>
            <a:spLocks noChangeShapeType="1"/>
          </p:cNvSpPr>
          <p:nvPr/>
        </p:nvSpPr>
        <p:spPr bwMode="auto">
          <a:xfrm flipH="1">
            <a:off x="1503173" y="3326254"/>
            <a:ext cx="0" cy="9874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63" name="Oval 62">
            <a:extLst>
              <a:ext uri="{FF2B5EF4-FFF2-40B4-BE49-F238E27FC236}">
                <a16:creationId xmlns:a16="http://schemas.microsoft.com/office/drawing/2014/main" id="{6B5660AB-85F4-D840-A5A6-22BF08D784B8}"/>
              </a:ext>
            </a:extLst>
          </p:cNvPr>
          <p:cNvSpPr/>
          <p:nvPr/>
        </p:nvSpPr>
        <p:spPr>
          <a:xfrm>
            <a:off x="5309836" y="849240"/>
            <a:ext cx="977153" cy="9771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9E7AC5C6-8AE7-8049-9059-8A58D420BD9C}"/>
              </a:ext>
            </a:extLst>
          </p:cNvPr>
          <p:cNvSpPr txBox="1"/>
          <p:nvPr/>
        </p:nvSpPr>
        <p:spPr>
          <a:xfrm>
            <a:off x="5309836" y="572027"/>
            <a:ext cx="1108672"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under attack</a:t>
            </a:r>
          </a:p>
        </p:txBody>
      </p:sp>
      <p:sp>
        <p:nvSpPr>
          <p:cNvPr id="65" name="Oval 64">
            <a:extLst>
              <a:ext uri="{FF2B5EF4-FFF2-40B4-BE49-F238E27FC236}">
                <a16:creationId xmlns:a16="http://schemas.microsoft.com/office/drawing/2014/main" id="{FC6A1B4B-D09C-2148-9A2E-FE626C19472E}"/>
              </a:ext>
            </a:extLst>
          </p:cNvPr>
          <p:cNvSpPr/>
          <p:nvPr/>
        </p:nvSpPr>
        <p:spPr>
          <a:xfrm>
            <a:off x="566212" y="3453200"/>
            <a:ext cx="977153" cy="9771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6AA1764B-E499-3946-9725-EA745BD58A96}"/>
              </a:ext>
            </a:extLst>
          </p:cNvPr>
          <p:cNvSpPr txBox="1"/>
          <p:nvPr/>
        </p:nvSpPr>
        <p:spPr>
          <a:xfrm>
            <a:off x="566212" y="3175987"/>
            <a:ext cx="1108672"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under attack</a:t>
            </a:r>
          </a:p>
        </p:txBody>
      </p:sp>
      <p:sp>
        <p:nvSpPr>
          <p:cNvPr id="3" name="Rectangle 2">
            <a:extLst>
              <a:ext uri="{FF2B5EF4-FFF2-40B4-BE49-F238E27FC236}">
                <a16:creationId xmlns:a16="http://schemas.microsoft.com/office/drawing/2014/main" id="{6634BDAC-386E-634B-BB12-F5BDB35FA694}"/>
              </a:ext>
            </a:extLst>
          </p:cNvPr>
          <p:cNvSpPr/>
          <p:nvPr/>
        </p:nvSpPr>
        <p:spPr>
          <a:xfrm>
            <a:off x="193288" y="4564508"/>
            <a:ext cx="5290684" cy="307777"/>
          </a:xfrm>
          <a:prstGeom prst="rect">
            <a:avLst/>
          </a:prstGeom>
        </p:spPr>
        <p:txBody>
          <a:bodyPr wrap="square">
            <a:spAutoFit/>
          </a:bodyPr>
          <a:lstStyle/>
          <a:p>
            <a:r>
              <a:rPr lang="en-US" sz="1400" dirty="0">
                <a:hlinkClick r:id="rId8"/>
              </a:rPr>
              <a:t>https://www.cloudflare.com/learning/ddos/syn-flood-ddos-attack/</a:t>
            </a:r>
            <a:r>
              <a:rPr lang="en-US" sz="1400" dirty="0"/>
              <a:t> </a:t>
            </a:r>
          </a:p>
        </p:txBody>
      </p:sp>
    </p:spTree>
    <p:extLst>
      <p:ext uri="{BB962C8B-B14F-4D97-AF65-F5344CB8AC3E}">
        <p14:creationId xmlns:p14="http://schemas.microsoft.com/office/powerpoint/2010/main" val="395095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up)">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up)">
                                      <p:cBhvr>
                                        <p:cTn id="12" dur="500"/>
                                        <p:tgtEl>
                                          <p:spTgt spid="102"/>
                                        </p:tgtEl>
                                      </p:cBhvr>
                                    </p:animEffect>
                                  </p:childTnLst>
                                </p:cTn>
                              </p:par>
                              <p:par>
                                <p:cTn id="13" presetID="22" presetClass="entr" presetSubtype="1"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ipe(up)">
                                      <p:cBhvr>
                                        <p:cTn id="1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F207-1AE2-BB4B-B509-7317424BB1AB}"/>
              </a:ext>
            </a:extLst>
          </p:cNvPr>
          <p:cNvSpPr>
            <a:spLocks noGrp="1"/>
          </p:cNvSpPr>
          <p:nvPr>
            <p:ph type="title"/>
          </p:nvPr>
        </p:nvSpPr>
        <p:spPr/>
        <p:txBody>
          <a:bodyPr/>
          <a:lstStyle/>
          <a:p>
            <a:r>
              <a:rPr lang="en-US" dirty="0"/>
              <a:t>Complete network packet structure </a:t>
            </a:r>
          </a:p>
        </p:txBody>
      </p:sp>
      <p:sp>
        <p:nvSpPr>
          <p:cNvPr id="4" name="Slide Number Placeholder 3">
            <a:extLst>
              <a:ext uri="{FF2B5EF4-FFF2-40B4-BE49-F238E27FC236}">
                <a16:creationId xmlns:a16="http://schemas.microsoft.com/office/drawing/2014/main" id="{DE93D207-A318-6B4B-938F-3B406E332035}"/>
              </a:ext>
            </a:extLst>
          </p:cNvPr>
          <p:cNvSpPr>
            <a:spLocks noGrp="1"/>
          </p:cNvSpPr>
          <p:nvPr>
            <p:ph type="sldNum" sz="quarter" idx="12"/>
          </p:nvPr>
        </p:nvSpPr>
        <p:spPr/>
        <p:txBody>
          <a:bodyPr/>
          <a:lstStyle/>
          <a:p>
            <a:fld id="{8E41B671-95F8-AD49-965B-CC100353298F}" type="slidenum">
              <a:rPr lang="en-AU" altLang="x-none" smtClean="0"/>
              <a:pPr/>
              <a:t>34</a:t>
            </a:fld>
            <a:endParaRPr lang="en-AU" altLang="x-none"/>
          </a:p>
        </p:txBody>
      </p:sp>
      <p:sp>
        <p:nvSpPr>
          <p:cNvPr id="6" name="Rectangle 5">
            <a:extLst>
              <a:ext uri="{FF2B5EF4-FFF2-40B4-BE49-F238E27FC236}">
                <a16:creationId xmlns:a16="http://schemas.microsoft.com/office/drawing/2014/main" id="{B178546B-2D74-404D-8E16-2E7BFDBB1F7A}"/>
              </a:ext>
            </a:extLst>
          </p:cNvPr>
          <p:cNvSpPr/>
          <p:nvPr/>
        </p:nvSpPr>
        <p:spPr>
          <a:xfrm>
            <a:off x="1108344" y="1659530"/>
            <a:ext cx="5731727" cy="1175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575BABF-05F8-834A-889D-C67BB6230CFB}"/>
              </a:ext>
            </a:extLst>
          </p:cNvPr>
          <p:cNvSpPr/>
          <p:nvPr/>
        </p:nvSpPr>
        <p:spPr>
          <a:xfrm>
            <a:off x="1227839" y="1818721"/>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a:t>Ethernet header</a:t>
            </a:r>
          </a:p>
          <a:p>
            <a:pPr algn="ctr"/>
            <a:r>
              <a:rPr lang="en-US" sz="1200" dirty="0"/>
              <a:t>-------------</a:t>
            </a:r>
          </a:p>
          <a:p>
            <a:pPr algn="ctr"/>
            <a:r>
              <a:rPr lang="en-US" sz="1200" dirty="0"/>
              <a:t>14b</a:t>
            </a:r>
          </a:p>
        </p:txBody>
      </p:sp>
      <p:sp>
        <p:nvSpPr>
          <p:cNvPr id="9" name="Rounded Rectangle 8">
            <a:extLst>
              <a:ext uri="{FF2B5EF4-FFF2-40B4-BE49-F238E27FC236}">
                <a16:creationId xmlns:a16="http://schemas.microsoft.com/office/drawing/2014/main" id="{D075B98E-3AC6-0449-9E40-74C74BCD155F}"/>
              </a:ext>
            </a:extLst>
          </p:cNvPr>
          <p:cNvSpPr/>
          <p:nvPr/>
        </p:nvSpPr>
        <p:spPr>
          <a:xfrm>
            <a:off x="2332850" y="1820008"/>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a:t>IP header</a:t>
            </a:r>
          </a:p>
          <a:p>
            <a:pPr algn="ctr"/>
            <a:r>
              <a:rPr lang="en-US" sz="1200" dirty="0"/>
              <a:t>-------------</a:t>
            </a:r>
          </a:p>
          <a:p>
            <a:pPr algn="ctr"/>
            <a:r>
              <a:rPr lang="en-US" sz="1200" dirty="0"/>
              <a:t>20b</a:t>
            </a:r>
          </a:p>
        </p:txBody>
      </p:sp>
      <p:sp>
        <p:nvSpPr>
          <p:cNvPr id="10" name="Rounded Rectangle 9">
            <a:extLst>
              <a:ext uri="{FF2B5EF4-FFF2-40B4-BE49-F238E27FC236}">
                <a16:creationId xmlns:a16="http://schemas.microsoft.com/office/drawing/2014/main" id="{1AB60DF8-2E68-3541-97B3-06FD6613B9DE}"/>
              </a:ext>
            </a:extLst>
          </p:cNvPr>
          <p:cNvSpPr/>
          <p:nvPr/>
        </p:nvSpPr>
        <p:spPr>
          <a:xfrm>
            <a:off x="3437861" y="1818721"/>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a:t>TCP/UDP</a:t>
            </a:r>
          </a:p>
          <a:p>
            <a:pPr algn="ctr"/>
            <a:r>
              <a:rPr lang="en-US" sz="1200" dirty="0"/>
              <a:t>header</a:t>
            </a:r>
          </a:p>
          <a:p>
            <a:pPr algn="ctr"/>
            <a:r>
              <a:rPr lang="en-US" sz="1200" dirty="0"/>
              <a:t>-------------</a:t>
            </a:r>
          </a:p>
          <a:p>
            <a:pPr algn="ctr"/>
            <a:r>
              <a:rPr lang="en-US" sz="1200" dirty="0"/>
              <a:t>20 bytes</a:t>
            </a:r>
          </a:p>
        </p:txBody>
      </p:sp>
      <p:sp>
        <p:nvSpPr>
          <p:cNvPr id="11" name="Rounded Rectangle 10">
            <a:extLst>
              <a:ext uri="{FF2B5EF4-FFF2-40B4-BE49-F238E27FC236}">
                <a16:creationId xmlns:a16="http://schemas.microsoft.com/office/drawing/2014/main" id="{4E696B94-81BE-6B49-B2ED-3244023A3647}"/>
              </a:ext>
            </a:extLst>
          </p:cNvPr>
          <p:cNvSpPr/>
          <p:nvPr/>
        </p:nvSpPr>
        <p:spPr>
          <a:xfrm>
            <a:off x="4542872" y="1825402"/>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a:t>payload</a:t>
            </a:r>
          </a:p>
          <a:p>
            <a:pPr algn="ctr"/>
            <a:r>
              <a:rPr lang="en-US" sz="1200" dirty="0"/>
              <a:t>-------------</a:t>
            </a:r>
          </a:p>
          <a:p>
            <a:pPr algn="ctr"/>
            <a:r>
              <a:rPr lang="en-US" sz="1200" dirty="0"/>
              <a:t>6 – 1460b</a:t>
            </a:r>
          </a:p>
        </p:txBody>
      </p:sp>
      <p:sp>
        <p:nvSpPr>
          <p:cNvPr id="12" name="Rounded Rectangle 11">
            <a:extLst>
              <a:ext uri="{FF2B5EF4-FFF2-40B4-BE49-F238E27FC236}">
                <a16:creationId xmlns:a16="http://schemas.microsoft.com/office/drawing/2014/main" id="{4327CD9C-29A5-8341-9F71-E0659E7495DD}"/>
              </a:ext>
            </a:extLst>
          </p:cNvPr>
          <p:cNvSpPr/>
          <p:nvPr/>
        </p:nvSpPr>
        <p:spPr>
          <a:xfrm>
            <a:off x="5647883" y="1825402"/>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a:t>error check bits</a:t>
            </a:r>
          </a:p>
          <a:p>
            <a:pPr algn="ctr"/>
            <a:r>
              <a:rPr lang="en-US" sz="1200" dirty="0"/>
              <a:t>-------------</a:t>
            </a:r>
          </a:p>
          <a:p>
            <a:pPr algn="ctr"/>
            <a:r>
              <a:rPr lang="en-US" sz="1200" dirty="0"/>
              <a:t>4b</a:t>
            </a:r>
          </a:p>
        </p:txBody>
      </p:sp>
      <p:sp>
        <p:nvSpPr>
          <p:cNvPr id="13" name="Right Brace 12">
            <a:extLst>
              <a:ext uri="{FF2B5EF4-FFF2-40B4-BE49-F238E27FC236}">
                <a16:creationId xmlns:a16="http://schemas.microsoft.com/office/drawing/2014/main" id="{A319CC0E-3CA5-E047-9C1D-46E929BD7C41}"/>
              </a:ext>
            </a:extLst>
          </p:cNvPr>
          <p:cNvSpPr/>
          <p:nvPr/>
        </p:nvSpPr>
        <p:spPr>
          <a:xfrm rot="5400000">
            <a:off x="4932838" y="2592324"/>
            <a:ext cx="286870" cy="102647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B4ABD3DE-4D54-5E4D-AE66-40D51DD3775E}"/>
              </a:ext>
            </a:extLst>
          </p:cNvPr>
          <p:cNvSpPr txBox="1"/>
          <p:nvPr/>
        </p:nvSpPr>
        <p:spPr>
          <a:xfrm>
            <a:off x="4484500" y="3271385"/>
            <a:ext cx="1210235"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TCP payload</a:t>
            </a:r>
          </a:p>
        </p:txBody>
      </p:sp>
      <p:sp>
        <p:nvSpPr>
          <p:cNvPr id="15" name="Right Brace 14">
            <a:extLst>
              <a:ext uri="{FF2B5EF4-FFF2-40B4-BE49-F238E27FC236}">
                <a16:creationId xmlns:a16="http://schemas.microsoft.com/office/drawing/2014/main" id="{1A998934-1E66-B64D-B548-115E1849F5A8}"/>
              </a:ext>
            </a:extLst>
          </p:cNvPr>
          <p:cNvSpPr/>
          <p:nvPr/>
        </p:nvSpPr>
        <p:spPr>
          <a:xfrm rot="5400000">
            <a:off x="4370251" y="2669093"/>
            <a:ext cx="286870" cy="21516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725485-B0A4-314A-858F-5E6539F096A0}"/>
              </a:ext>
            </a:extLst>
          </p:cNvPr>
          <p:cNvSpPr txBox="1"/>
          <p:nvPr/>
        </p:nvSpPr>
        <p:spPr>
          <a:xfrm>
            <a:off x="3585884" y="3948673"/>
            <a:ext cx="206199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TCP </a:t>
            </a:r>
            <a:r>
              <a:rPr lang="en-US" sz="1400" i="1" dirty="0">
                <a:latin typeface="Calibri" panose="020F0502020204030204" pitchFamily="34" charset="0"/>
                <a:cs typeface="Calibri" panose="020F0502020204030204" pitchFamily="34" charset="0"/>
              </a:rPr>
              <a:t>segment</a:t>
            </a:r>
            <a:r>
              <a:rPr lang="en-US" sz="1400" dirty="0">
                <a:latin typeface="Calibri" panose="020F0502020204030204" pitchFamily="34" charset="0"/>
                <a:cs typeface="Calibri" panose="020F0502020204030204" pitchFamily="34" charset="0"/>
              </a:rPr>
              <a:t> / IP payload</a:t>
            </a:r>
          </a:p>
        </p:txBody>
      </p:sp>
      <p:sp>
        <p:nvSpPr>
          <p:cNvPr id="17" name="Right Brace 16">
            <a:extLst>
              <a:ext uri="{FF2B5EF4-FFF2-40B4-BE49-F238E27FC236}">
                <a16:creationId xmlns:a16="http://schemas.microsoft.com/office/drawing/2014/main" id="{3637A457-B282-9640-B3BB-3BACE38326A1}"/>
              </a:ext>
            </a:extLst>
          </p:cNvPr>
          <p:cNvSpPr/>
          <p:nvPr/>
        </p:nvSpPr>
        <p:spPr>
          <a:xfrm rot="5400000">
            <a:off x="3817743" y="2853741"/>
            <a:ext cx="286870" cy="325666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7AC1B260-FD6B-7046-AFA0-F87D8ABF43A3}"/>
              </a:ext>
            </a:extLst>
          </p:cNvPr>
          <p:cNvSpPr txBox="1"/>
          <p:nvPr/>
        </p:nvSpPr>
        <p:spPr>
          <a:xfrm>
            <a:off x="2949390" y="4623598"/>
            <a:ext cx="2294964"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IP </a:t>
            </a:r>
            <a:r>
              <a:rPr lang="en-US" sz="1400" i="1" dirty="0">
                <a:latin typeface="Calibri" panose="020F0502020204030204" pitchFamily="34" charset="0"/>
                <a:cs typeface="Calibri" panose="020F0502020204030204" pitchFamily="34" charset="0"/>
              </a:rPr>
              <a:t>packet</a:t>
            </a:r>
            <a:r>
              <a:rPr lang="en-US" sz="1400" dirty="0">
                <a:latin typeface="Calibri" panose="020F0502020204030204" pitchFamily="34" charset="0"/>
                <a:cs typeface="Calibri" panose="020F0502020204030204" pitchFamily="34" charset="0"/>
              </a:rPr>
              <a:t> / ethernet payload</a:t>
            </a:r>
          </a:p>
        </p:txBody>
      </p:sp>
      <p:sp>
        <p:nvSpPr>
          <p:cNvPr id="19" name="Right Brace 18">
            <a:extLst>
              <a:ext uri="{FF2B5EF4-FFF2-40B4-BE49-F238E27FC236}">
                <a16:creationId xmlns:a16="http://schemas.microsoft.com/office/drawing/2014/main" id="{FC3349C7-1144-7647-9269-B6FD489EAC03}"/>
              </a:ext>
            </a:extLst>
          </p:cNvPr>
          <p:cNvSpPr/>
          <p:nvPr/>
        </p:nvSpPr>
        <p:spPr>
          <a:xfrm rot="16200000">
            <a:off x="3817748" y="-1288073"/>
            <a:ext cx="286870" cy="546668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EBAF523A-3800-4146-A896-02CC90908A53}"/>
              </a:ext>
            </a:extLst>
          </p:cNvPr>
          <p:cNvSpPr txBox="1"/>
          <p:nvPr/>
        </p:nvSpPr>
        <p:spPr>
          <a:xfrm>
            <a:off x="3299507" y="982073"/>
            <a:ext cx="134939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ethernet </a:t>
            </a:r>
            <a:r>
              <a:rPr lang="en-US" sz="1400" i="1" dirty="0">
                <a:latin typeface="Calibri" panose="020F0502020204030204" pitchFamily="34" charset="0"/>
                <a:cs typeface="Calibri" panose="020F0502020204030204" pitchFamily="34" charset="0"/>
              </a:rPr>
              <a:t>frame</a:t>
            </a:r>
          </a:p>
        </p:txBody>
      </p:sp>
    </p:spTree>
    <p:extLst>
      <p:ext uri="{BB962C8B-B14F-4D97-AF65-F5344CB8AC3E}">
        <p14:creationId xmlns:p14="http://schemas.microsoft.com/office/powerpoint/2010/main" val="340748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796141-ECE2-304A-B5C8-DEE994DF564C}"/>
              </a:ext>
            </a:extLst>
          </p:cNvPr>
          <p:cNvPicPr>
            <a:picLocks noChangeAspect="1"/>
          </p:cNvPicPr>
          <p:nvPr/>
        </p:nvPicPr>
        <p:blipFill rotWithShape="1">
          <a:blip r:embed="rId3"/>
          <a:srcRect r="7353" b="69472"/>
          <a:stretch/>
        </p:blipFill>
        <p:spPr>
          <a:xfrm>
            <a:off x="46474" y="1534036"/>
            <a:ext cx="8889374" cy="1054036"/>
          </a:xfrm>
          <a:prstGeom prst="rect">
            <a:avLst/>
          </a:prstGeom>
        </p:spPr>
      </p:pic>
      <p:sp>
        <p:nvSpPr>
          <p:cNvPr id="2" name="Title 1">
            <a:extLst>
              <a:ext uri="{FF2B5EF4-FFF2-40B4-BE49-F238E27FC236}">
                <a16:creationId xmlns:a16="http://schemas.microsoft.com/office/drawing/2014/main" id="{6BE8D19E-3A8F-2843-A259-C0B7BE360685}"/>
              </a:ext>
            </a:extLst>
          </p:cNvPr>
          <p:cNvSpPr>
            <a:spLocks noGrp="1"/>
          </p:cNvSpPr>
          <p:nvPr>
            <p:ph type="title"/>
          </p:nvPr>
        </p:nvSpPr>
        <p:spPr/>
        <p:txBody>
          <a:bodyPr/>
          <a:lstStyle/>
          <a:p>
            <a:r>
              <a:rPr lang="en-US" dirty="0" err="1"/>
              <a:t>tcpdump</a:t>
            </a:r>
            <a:endParaRPr lang="en-US" dirty="0"/>
          </a:p>
        </p:txBody>
      </p:sp>
      <p:sp>
        <p:nvSpPr>
          <p:cNvPr id="3" name="Content Placeholder 2">
            <a:extLst>
              <a:ext uri="{FF2B5EF4-FFF2-40B4-BE49-F238E27FC236}">
                <a16:creationId xmlns:a16="http://schemas.microsoft.com/office/drawing/2014/main" id="{9D1F2215-E6B1-8140-AB88-A34029D2FAD7}"/>
              </a:ext>
            </a:extLst>
          </p:cNvPr>
          <p:cNvSpPr>
            <a:spLocks noGrp="1"/>
          </p:cNvSpPr>
          <p:nvPr>
            <p:ph idx="1"/>
          </p:nvPr>
        </p:nvSpPr>
        <p:spPr>
          <a:xfrm>
            <a:off x="193288" y="1159728"/>
            <a:ext cx="5300862" cy="323835"/>
          </a:xfrm>
        </p:spPr>
        <p:txBody>
          <a:bodyPr/>
          <a:lstStyle/>
          <a:p>
            <a:r>
              <a:rPr lang="en-AU" sz="1400" dirty="0" err="1">
                <a:latin typeface="Consolas" panose="020B0609020204030204" pitchFamily="49" charset="0"/>
                <a:cs typeface="Consolas" panose="020B0609020204030204" pitchFamily="49" charset="0"/>
              </a:rPr>
              <a:t>tcpdump</a:t>
            </a:r>
            <a:r>
              <a:rPr lang="en-AU" sz="1400" dirty="0"/>
              <a:t> </a:t>
            </a:r>
            <a:r>
              <a:rPr lang="en-AU" sz="1400" dirty="0">
                <a:latin typeface="Calibri" panose="020F0502020204030204" pitchFamily="34" charset="0"/>
                <a:cs typeface="Calibri" panose="020F0502020204030204" pitchFamily="34" charset="0"/>
              </a:rPr>
              <a:t>command captures the live TCP/IP packets</a:t>
            </a:r>
            <a:endParaRPr lang="en-US" sz="1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9DF83A0-186A-C24F-AC06-C79197691833}"/>
              </a:ext>
            </a:extLst>
          </p:cNvPr>
          <p:cNvSpPr>
            <a:spLocks noGrp="1"/>
          </p:cNvSpPr>
          <p:nvPr>
            <p:ph type="sldNum" sz="quarter" idx="12"/>
          </p:nvPr>
        </p:nvSpPr>
        <p:spPr/>
        <p:txBody>
          <a:bodyPr/>
          <a:lstStyle/>
          <a:p>
            <a:fld id="{8E41B671-95F8-AD49-965B-CC100353298F}" type="slidenum">
              <a:rPr lang="en-AU" altLang="x-none" smtClean="0"/>
              <a:pPr/>
              <a:t>35</a:t>
            </a:fld>
            <a:endParaRPr lang="en-AU" altLang="x-none"/>
          </a:p>
        </p:txBody>
      </p:sp>
      <p:pic>
        <p:nvPicPr>
          <p:cNvPr id="5" name="Picture 4">
            <a:extLst>
              <a:ext uri="{FF2B5EF4-FFF2-40B4-BE49-F238E27FC236}">
                <a16:creationId xmlns:a16="http://schemas.microsoft.com/office/drawing/2014/main" id="{0C1FB41A-C92C-D248-981F-631FF5BEA66C}"/>
              </a:ext>
            </a:extLst>
          </p:cNvPr>
          <p:cNvPicPr>
            <a:picLocks noChangeAspect="1"/>
          </p:cNvPicPr>
          <p:nvPr/>
        </p:nvPicPr>
        <p:blipFill rotWithShape="1">
          <a:blip r:embed="rId3"/>
          <a:srcRect l="8753" t="13335" r="70805" b="82635"/>
          <a:stretch/>
        </p:blipFill>
        <p:spPr>
          <a:xfrm>
            <a:off x="901148" y="1994454"/>
            <a:ext cx="1961322" cy="139148"/>
          </a:xfrm>
          <a:prstGeom prst="rect">
            <a:avLst/>
          </a:prstGeom>
        </p:spPr>
      </p:pic>
      <p:sp>
        <p:nvSpPr>
          <p:cNvPr id="6" name="Rectangle 5">
            <a:extLst>
              <a:ext uri="{FF2B5EF4-FFF2-40B4-BE49-F238E27FC236}">
                <a16:creationId xmlns:a16="http://schemas.microsoft.com/office/drawing/2014/main" id="{0D0D3886-0F1B-1D45-98D0-3F5B5A4E150B}"/>
              </a:ext>
            </a:extLst>
          </p:cNvPr>
          <p:cNvSpPr/>
          <p:nvPr/>
        </p:nvSpPr>
        <p:spPr>
          <a:xfrm>
            <a:off x="901148" y="1994454"/>
            <a:ext cx="1722782" cy="13914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063B35-43C2-144D-8134-A341E1EE8035}"/>
              </a:ext>
            </a:extLst>
          </p:cNvPr>
          <p:cNvSpPr/>
          <p:nvPr/>
        </p:nvSpPr>
        <p:spPr>
          <a:xfrm>
            <a:off x="1762539" y="3136573"/>
            <a:ext cx="1722782" cy="13914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088D91-41FB-674F-A304-9E493822B59A}"/>
              </a:ext>
            </a:extLst>
          </p:cNvPr>
          <p:cNvPicPr>
            <a:picLocks noChangeAspect="1"/>
          </p:cNvPicPr>
          <p:nvPr/>
        </p:nvPicPr>
        <p:blipFill rotWithShape="1">
          <a:blip r:embed="rId3"/>
          <a:srcRect l="8753" t="13335" r="73291" b="82635"/>
          <a:stretch/>
        </p:blipFill>
        <p:spPr>
          <a:xfrm>
            <a:off x="1762539" y="3136573"/>
            <a:ext cx="1722782" cy="139148"/>
          </a:xfrm>
          <a:prstGeom prst="rect">
            <a:avLst/>
          </a:prstGeom>
        </p:spPr>
      </p:pic>
      <p:pic>
        <p:nvPicPr>
          <p:cNvPr id="10" name="Picture 9">
            <a:extLst>
              <a:ext uri="{FF2B5EF4-FFF2-40B4-BE49-F238E27FC236}">
                <a16:creationId xmlns:a16="http://schemas.microsoft.com/office/drawing/2014/main" id="{25200916-E7E0-F14D-AD02-B62582623E12}"/>
              </a:ext>
            </a:extLst>
          </p:cNvPr>
          <p:cNvPicPr>
            <a:picLocks noChangeAspect="1"/>
          </p:cNvPicPr>
          <p:nvPr/>
        </p:nvPicPr>
        <p:blipFill rotWithShape="1">
          <a:blip r:embed="rId4"/>
          <a:srcRect t="82963"/>
          <a:stretch/>
        </p:blipFill>
        <p:spPr>
          <a:xfrm>
            <a:off x="4006662" y="2651178"/>
            <a:ext cx="4951800" cy="1249085"/>
          </a:xfrm>
          <a:prstGeom prst="rect">
            <a:avLst/>
          </a:prstGeom>
        </p:spPr>
      </p:pic>
      <p:cxnSp>
        <p:nvCxnSpPr>
          <p:cNvPr id="11" name="Straight Connector 10">
            <a:extLst>
              <a:ext uri="{FF2B5EF4-FFF2-40B4-BE49-F238E27FC236}">
                <a16:creationId xmlns:a16="http://schemas.microsoft.com/office/drawing/2014/main" id="{EBDFA0BF-779D-2C40-98E9-70F3E159AA7C}"/>
              </a:ext>
            </a:extLst>
          </p:cNvPr>
          <p:cNvCxnSpPr/>
          <p:nvPr/>
        </p:nvCxnSpPr>
        <p:spPr>
          <a:xfrm>
            <a:off x="4089513" y="3053064"/>
            <a:ext cx="384533" cy="0"/>
          </a:xfrm>
          <a:prstGeom prst="line">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4801919F-7488-DF47-A76B-CEFE347E6590}"/>
              </a:ext>
            </a:extLst>
          </p:cNvPr>
          <p:cNvSpPr/>
          <p:nvPr/>
        </p:nvSpPr>
        <p:spPr>
          <a:xfrm rot="5400000">
            <a:off x="2809460" y="2996201"/>
            <a:ext cx="120115" cy="70655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60B0F5F-7B84-CD48-A8D5-28226A67CA32}"/>
              </a:ext>
            </a:extLst>
          </p:cNvPr>
          <p:cNvSpPr txBox="1"/>
          <p:nvPr/>
        </p:nvSpPr>
        <p:spPr>
          <a:xfrm>
            <a:off x="2262809" y="3359229"/>
            <a:ext cx="1222512" cy="276999"/>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src</a:t>
            </a:r>
            <a:r>
              <a:rPr lang="en-US" sz="1200" dirty="0">
                <a:latin typeface="Calibri" panose="020F0502020204030204" pitchFamily="34" charset="0"/>
                <a:cs typeface="Calibri" panose="020F0502020204030204" pitchFamily="34" charset="0"/>
              </a:rPr>
              <a:t> mac address</a:t>
            </a:r>
          </a:p>
        </p:txBody>
      </p:sp>
      <p:sp>
        <p:nvSpPr>
          <p:cNvPr id="14" name="TextBox 13">
            <a:extLst>
              <a:ext uri="{FF2B5EF4-FFF2-40B4-BE49-F238E27FC236}">
                <a16:creationId xmlns:a16="http://schemas.microsoft.com/office/drawing/2014/main" id="{8A742548-A599-8246-B70B-01911A4CBE0A}"/>
              </a:ext>
            </a:extLst>
          </p:cNvPr>
          <p:cNvSpPr txBox="1"/>
          <p:nvPr/>
        </p:nvSpPr>
        <p:spPr>
          <a:xfrm>
            <a:off x="3015380" y="2721888"/>
            <a:ext cx="602907"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length</a:t>
            </a:r>
          </a:p>
        </p:txBody>
      </p:sp>
      <p:sp>
        <p:nvSpPr>
          <p:cNvPr id="16" name="Right Brace 15">
            <a:extLst>
              <a:ext uri="{FF2B5EF4-FFF2-40B4-BE49-F238E27FC236}">
                <a16:creationId xmlns:a16="http://schemas.microsoft.com/office/drawing/2014/main" id="{1C7D30DF-1B66-7746-A2F1-E6B5C239CE9F}"/>
              </a:ext>
            </a:extLst>
          </p:cNvPr>
          <p:cNvSpPr/>
          <p:nvPr/>
        </p:nvSpPr>
        <p:spPr>
          <a:xfrm rot="16200000">
            <a:off x="3241275" y="2878824"/>
            <a:ext cx="124082" cy="36401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a:extLst>
              <a:ext uri="{FF2B5EF4-FFF2-40B4-BE49-F238E27FC236}">
                <a16:creationId xmlns:a16="http://schemas.microsoft.com/office/drawing/2014/main" id="{7A3887A5-5A1B-A749-A2EB-FEA3822A9959}"/>
              </a:ext>
            </a:extLst>
          </p:cNvPr>
          <p:cNvPicPr>
            <a:picLocks noChangeAspect="1"/>
          </p:cNvPicPr>
          <p:nvPr/>
        </p:nvPicPr>
        <p:blipFill rotWithShape="1">
          <a:blip r:embed="rId3"/>
          <a:srcRect l="26423" t="13876" r="70633" b="82719"/>
          <a:stretch/>
        </p:blipFill>
        <p:spPr>
          <a:xfrm>
            <a:off x="618741" y="4040045"/>
            <a:ext cx="282404" cy="117545"/>
          </a:xfrm>
          <a:prstGeom prst="rect">
            <a:avLst/>
          </a:prstGeom>
        </p:spPr>
      </p:pic>
      <p:sp>
        <p:nvSpPr>
          <p:cNvPr id="18" name="Rectangle 17">
            <a:extLst>
              <a:ext uri="{FF2B5EF4-FFF2-40B4-BE49-F238E27FC236}">
                <a16:creationId xmlns:a16="http://schemas.microsoft.com/office/drawing/2014/main" id="{7921712B-DFB4-FC46-8497-A9EC9296423E}"/>
              </a:ext>
            </a:extLst>
          </p:cNvPr>
          <p:cNvSpPr/>
          <p:nvPr/>
        </p:nvSpPr>
        <p:spPr>
          <a:xfrm>
            <a:off x="2623930" y="1994454"/>
            <a:ext cx="238540" cy="139148"/>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6CE73E-CB9A-E743-A4CB-CA13C9527551}"/>
              </a:ext>
            </a:extLst>
          </p:cNvPr>
          <p:cNvSpPr/>
          <p:nvPr/>
        </p:nvSpPr>
        <p:spPr>
          <a:xfrm>
            <a:off x="901147" y="2133602"/>
            <a:ext cx="1961321" cy="90755"/>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EFFE69-FADC-C84D-BCB0-CD8E46F0EACE}"/>
              </a:ext>
            </a:extLst>
          </p:cNvPr>
          <p:cNvSpPr/>
          <p:nvPr/>
        </p:nvSpPr>
        <p:spPr>
          <a:xfrm>
            <a:off x="901145" y="2224357"/>
            <a:ext cx="238540" cy="12996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5E6B15A-CF0A-644D-93DF-DB864A91BFCA}"/>
              </a:ext>
            </a:extLst>
          </p:cNvPr>
          <p:cNvPicPr>
            <a:picLocks noChangeAspect="1"/>
          </p:cNvPicPr>
          <p:nvPr/>
        </p:nvPicPr>
        <p:blipFill rotWithShape="1">
          <a:blip r:embed="rId3"/>
          <a:srcRect l="8839" t="17185" r="70720" b="79410"/>
          <a:stretch/>
        </p:blipFill>
        <p:spPr>
          <a:xfrm>
            <a:off x="901146" y="4040045"/>
            <a:ext cx="1961322" cy="117545"/>
          </a:xfrm>
          <a:prstGeom prst="rect">
            <a:avLst/>
          </a:prstGeom>
        </p:spPr>
      </p:pic>
      <p:pic>
        <p:nvPicPr>
          <p:cNvPr id="23" name="Picture 22">
            <a:extLst>
              <a:ext uri="{FF2B5EF4-FFF2-40B4-BE49-F238E27FC236}">
                <a16:creationId xmlns:a16="http://schemas.microsoft.com/office/drawing/2014/main" id="{EB32B3F1-EFC2-DA45-BD7B-FD373827FFB7}"/>
              </a:ext>
            </a:extLst>
          </p:cNvPr>
          <p:cNvPicPr>
            <a:picLocks noChangeAspect="1"/>
          </p:cNvPicPr>
          <p:nvPr/>
        </p:nvPicPr>
        <p:blipFill rotWithShape="1">
          <a:blip r:embed="rId3"/>
          <a:srcRect l="8839" t="20816" r="88463" b="75968"/>
          <a:stretch/>
        </p:blipFill>
        <p:spPr>
          <a:xfrm>
            <a:off x="2862468" y="4040046"/>
            <a:ext cx="258842" cy="111090"/>
          </a:xfrm>
          <a:prstGeom prst="rect">
            <a:avLst/>
          </a:prstGeom>
        </p:spPr>
      </p:pic>
      <p:sp>
        <p:nvSpPr>
          <p:cNvPr id="24" name="Rectangle 23">
            <a:extLst>
              <a:ext uri="{FF2B5EF4-FFF2-40B4-BE49-F238E27FC236}">
                <a16:creationId xmlns:a16="http://schemas.microsoft.com/office/drawing/2014/main" id="{35DC4E31-66D2-3E41-B5B7-524945E168E9}"/>
              </a:ext>
            </a:extLst>
          </p:cNvPr>
          <p:cNvSpPr/>
          <p:nvPr/>
        </p:nvSpPr>
        <p:spPr>
          <a:xfrm>
            <a:off x="618740" y="4033590"/>
            <a:ext cx="2502570" cy="1240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8892715-15E9-1646-B03B-B252EDA760D4}"/>
              </a:ext>
            </a:extLst>
          </p:cNvPr>
          <p:cNvSpPr txBox="1"/>
          <p:nvPr/>
        </p:nvSpPr>
        <p:spPr>
          <a:xfrm>
            <a:off x="218758" y="4314067"/>
            <a:ext cx="1021501"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ver. &amp; header length</a:t>
            </a:r>
          </a:p>
        </p:txBody>
      </p:sp>
      <p:sp>
        <p:nvSpPr>
          <p:cNvPr id="26" name="Right Brace 25">
            <a:extLst>
              <a:ext uri="{FF2B5EF4-FFF2-40B4-BE49-F238E27FC236}">
                <a16:creationId xmlns:a16="http://schemas.microsoft.com/office/drawing/2014/main" id="{A3A392B4-D03F-EE4D-8B40-DB7163C87D28}"/>
              </a:ext>
            </a:extLst>
          </p:cNvPr>
          <p:cNvSpPr/>
          <p:nvPr/>
        </p:nvSpPr>
        <p:spPr>
          <a:xfrm rot="5400000">
            <a:off x="669452" y="4116441"/>
            <a:ext cx="120115" cy="24057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93A43D35-9A33-7B4F-9D45-67C7FBD1FB63}"/>
              </a:ext>
            </a:extLst>
          </p:cNvPr>
          <p:cNvSpPr txBox="1"/>
          <p:nvPr/>
        </p:nvSpPr>
        <p:spPr>
          <a:xfrm rot="5400000">
            <a:off x="1339605" y="4470592"/>
            <a:ext cx="706763"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TTL:64</a:t>
            </a:r>
          </a:p>
        </p:txBody>
      </p:sp>
      <p:sp>
        <p:nvSpPr>
          <p:cNvPr id="28" name="Right Brace 27">
            <a:extLst>
              <a:ext uri="{FF2B5EF4-FFF2-40B4-BE49-F238E27FC236}">
                <a16:creationId xmlns:a16="http://schemas.microsoft.com/office/drawing/2014/main" id="{6CDA2FBC-C5F4-0E4B-89FE-6273439C1755}"/>
              </a:ext>
            </a:extLst>
          </p:cNvPr>
          <p:cNvSpPr/>
          <p:nvPr/>
        </p:nvSpPr>
        <p:spPr>
          <a:xfrm rot="5400000">
            <a:off x="1627565" y="4204744"/>
            <a:ext cx="130844" cy="92723"/>
          </a:xfrm>
          <a:prstGeom prst="rightBrace">
            <a:avLst>
              <a:gd name="adj1" fmla="val 2074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D817147C-D0F1-7144-BE0A-07FA7C50725A}"/>
              </a:ext>
            </a:extLst>
          </p:cNvPr>
          <p:cNvSpPr/>
          <p:nvPr/>
        </p:nvSpPr>
        <p:spPr>
          <a:xfrm rot="5400000">
            <a:off x="1727010" y="4202128"/>
            <a:ext cx="130844" cy="92723"/>
          </a:xfrm>
          <a:prstGeom prst="rightBrace">
            <a:avLst>
              <a:gd name="adj1" fmla="val 2074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0984D9CF-F609-3D4C-89C9-61FD68488340}"/>
              </a:ext>
            </a:extLst>
          </p:cNvPr>
          <p:cNvSpPr txBox="1"/>
          <p:nvPr/>
        </p:nvSpPr>
        <p:spPr>
          <a:xfrm rot="5400000">
            <a:off x="1476891" y="4463371"/>
            <a:ext cx="706763" cy="276999"/>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Ptcl:TCP</a:t>
            </a:r>
            <a:endParaRPr lang="en-US" sz="1200" dirty="0">
              <a:latin typeface="Calibri" panose="020F0502020204030204" pitchFamily="34" charset="0"/>
              <a:cs typeface="Calibri" panose="020F0502020204030204" pitchFamily="34" charset="0"/>
            </a:endParaRPr>
          </a:p>
        </p:txBody>
      </p:sp>
      <p:sp>
        <p:nvSpPr>
          <p:cNvPr id="31" name="Right Brace 30">
            <a:extLst>
              <a:ext uri="{FF2B5EF4-FFF2-40B4-BE49-F238E27FC236}">
                <a16:creationId xmlns:a16="http://schemas.microsoft.com/office/drawing/2014/main" id="{A88CD1DA-0571-8247-A1B5-7FEB62A8A334}"/>
              </a:ext>
            </a:extLst>
          </p:cNvPr>
          <p:cNvSpPr/>
          <p:nvPr/>
        </p:nvSpPr>
        <p:spPr>
          <a:xfrm rot="5400000">
            <a:off x="2281872" y="4091121"/>
            <a:ext cx="130845" cy="37776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CCCF74A-9B3C-4649-B0F9-6A4213B20926}"/>
              </a:ext>
            </a:extLst>
          </p:cNvPr>
          <p:cNvSpPr txBox="1"/>
          <p:nvPr/>
        </p:nvSpPr>
        <p:spPr>
          <a:xfrm>
            <a:off x="2051393" y="4353475"/>
            <a:ext cx="756410" cy="461665"/>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src</a:t>
            </a:r>
            <a:r>
              <a:rPr lang="en-US" sz="1200" dirty="0">
                <a:latin typeface="Calibri" panose="020F0502020204030204" pitchFamily="34" charset="0"/>
                <a:cs typeface="Calibri" panose="020F0502020204030204" pitchFamily="34" charset="0"/>
              </a:rPr>
              <a:t> IP address</a:t>
            </a:r>
          </a:p>
        </p:txBody>
      </p:sp>
      <p:sp>
        <p:nvSpPr>
          <p:cNvPr id="33" name="Right Brace 32">
            <a:extLst>
              <a:ext uri="{FF2B5EF4-FFF2-40B4-BE49-F238E27FC236}">
                <a16:creationId xmlns:a16="http://schemas.microsoft.com/office/drawing/2014/main" id="{C4E05CC6-0AF6-934C-9E43-4AF7EEB9BBFE}"/>
              </a:ext>
            </a:extLst>
          </p:cNvPr>
          <p:cNvSpPr/>
          <p:nvPr/>
        </p:nvSpPr>
        <p:spPr>
          <a:xfrm rot="5400000">
            <a:off x="2806890" y="4089806"/>
            <a:ext cx="130845" cy="37776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CE1727E8-045C-0E44-8CC9-8975613A3500}"/>
              </a:ext>
            </a:extLst>
          </p:cNvPr>
          <p:cNvSpPr txBox="1"/>
          <p:nvPr/>
        </p:nvSpPr>
        <p:spPr>
          <a:xfrm>
            <a:off x="2576411" y="4360962"/>
            <a:ext cx="756410" cy="461665"/>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dst</a:t>
            </a:r>
            <a:r>
              <a:rPr lang="en-US" sz="1200" dirty="0">
                <a:latin typeface="Calibri" panose="020F0502020204030204" pitchFamily="34" charset="0"/>
                <a:cs typeface="Calibri" panose="020F0502020204030204" pitchFamily="34" charset="0"/>
              </a:rPr>
              <a:t> IP address</a:t>
            </a:r>
          </a:p>
        </p:txBody>
      </p:sp>
      <p:sp>
        <p:nvSpPr>
          <p:cNvPr id="35" name="Rectangle 34">
            <a:extLst>
              <a:ext uri="{FF2B5EF4-FFF2-40B4-BE49-F238E27FC236}">
                <a16:creationId xmlns:a16="http://schemas.microsoft.com/office/drawing/2014/main" id="{3827790D-C658-9443-899D-406969FD8F0C}"/>
              </a:ext>
            </a:extLst>
          </p:cNvPr>
          <p:cNvSpPr/>
          <p:nvPr/>
        </p:nvSpPr>
        <p:spPr>
          <a:xfrm>
            <a:off x="1151278" y="2228114"/>
            <a:ext cx="1711189" cy="1227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66D406E-03E4-2F43-AFA0-E22A3D5D0F15}"/>
              </a:ext>
            </a:extLst>
          </p:cNvPr>
          <p:cNvSpPr/>
          <p:nvPr/>
        </p:nvSpPr>
        <p:spPr>
          <a:xfrm>
            <a:off x="901145" y="2367261"/>
            <a:ext cx="722829" cy="11990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11B950AA-2124-B241-8CB3-24985A2F988C}"/>
              </a:ext>
            </a:extLst>
          </p:cNvPr>
          <p:cNvSpPr txBox="1">
            <a:spLocks/>
          </p:cNvSpPr>
          <p:nvPr/>
        </p:nvSpPr>
        <p:spPr bwMode="auto">
          <a:xfrm>
            <a:off x="3480074" y="3931684"/>
            <a:ext cx="5478388" cy="36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1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16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14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12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r>
              <a:rPr lang="en-US" sz="1400" kern="0" dirty="0">
                <a:latin typeface="Consolas" panose="020B0609020204030204" pitchFamily="49" charset="0"/>
                <a:cs typeface="Consolas" panose="020B0609020204030204" pitchFamily="49" charset="0"/>
              </a:rPr>
              <a:t>TCP header</a:t>
            </a:r>
            <a:endParaRPr lang="en-US" sz="1400" kern="0" dirty="0">
              <a:latin typeface="Calibri" panose="020F0502020204030204" pitchFamily="34" charset="0"/>
              <a:cs typeface="Calibri" panose="020F0502020204030204" pitchFamily="34" charset="0"/>
            </a:endParaRPr>
          </a:p>
        </p:txBody>
      </p:sp>
      <p:pic>
        <p:nvPicPr>
          <p:cNvPr id="38" name="Picture 37">
            <a:extLst>
              <a:ext uri="{FF2B5EF4-FFF2-40B4-BE49-F238E27FC236}">
                <a16:creationId xmlns:a16="http://schemas.microsoft.com/office/drawing/2014/main" id="{3C52C9FC-27C3-284C-9CD8-E904699473F1}"/>
              </a:ext>
            </a:extLst>
          </p:cNvPr>
          <p:cNvPicPr>
            <a:picLocks noChangeAspect="1"/>
          </p:cNvPicPr>
          <p:nvPr/>
        </p:nvPicPr>
        <p:blipFill rotWithShape="1">
          <a:blip r:embed="rId3"/>
          <a:srcRect l="11145" t="20683" r="70865" b="75730"/>
          <a:stretch/>
        </p:blipFill>
        <p:spPr>
          <a:xfrm>
            <a:off x="5082632" y="4033590"/>
            <a:ext cx="1726134" cy="123843"/>
          </a:xfrm>
          <a:prstGeom prst="rect">
            <a:avLst/>
          </a:prstGeom>
        </p:spPr>
      </p:pic>
      <p:pic>
        <p:nvPicPr>
          <p:cNvPr id="39" name="Picture 38">
            <a:extLst>
              <a:ext uri="{FF2B5EF4-FFF2-40B4-BE49-F238E27FC236}">
                <a16:creationId xmlns:a16="http://schemas.microsoft.com/office/drawing/2014/main" id="{2EF1563D-EED8-2349-B4C1-A7BA65BFB4CA}"/>
              </a:ext>
            </a:extLst>
          </p:cNvPr>
          <p:cNvPicPr>
            <a:picLocks noChangeAspect="1"/>
          </p:cNvPicPr>
          <p:nvPr/>
        </p:nvPicPr>
        <p:blipFill rotWithShape="1">
          <a:blip r:embed="rId3"/>
          <a:srcRect l="8555" t="24280" r="83622" b="72355"/>
          <a:stretch/>
        </p:blipFill>
        <p:spPr>
          <a:xfrm>
            <a:off x="6808766" y="4034849"/>
            <a:ext cx="750620" cy="116287"/>
          </a:xfrm>
          <a:prstGeom prst="rect">
            <a:avLst/>
          </a:prstGeom>
        </p:spPr>
      </p:pic>
      <p:sp>
        <p:nvSpPr>
          <p:cNvPr id="40" name="Rectangle 39">
            <a:extLst>
              <a:ext uri="{FF2B5EF4-FFF2-40B4-BE49-F238E27FC236}">
                <a16:creationId xmlns:a16="http://schemas.microsoft.com/office/drawing/2014/main" id="{B388951B-84EE-F94B-A4E0-AA9E0E17E6BD}"/>
              </a:ext>
            </a:extLst>
          </p:cNvPr>
          <p:cNvSpPr/>
          <p:nvPr/>
        </p:nvSpPr>
        <p:spPr>
          <a:xfrm>
            <a:off x="5090104" y="4024120"/>
            <a:ext cx="2469282" cy="12827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Brace 40">
            <a:extLst>
              <a:ext uri="{FF2B5EF4-FFF2-40B4-BE49-F238E27FC236}">
                <a16:creationId xmlns:a16="http://schemas.microsoft.com/office/drawing/2014/main" id="{44763E6B-F32C-DD4B-AD23-DAC89D0F1F50}"/>
              </a:ext>
            </a:extLst>
          </p:cNvPr>
          <p:cNvSpPr/>
          <p:nvPr/>
        </p:nvSpPr>
        <p:spPr>
          <a:xfrm rot="5400000">
            <a:off x="5414737" y="4203648"/>
            <a:ext cx="122430" cy="126693"/>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CDECADDB-2E43-344A-BB29-98A447CC1DED}"/>
              </a:ext>
            </a:extLst>
          </p:cNvPr>
          <p:cNvSpPr txBox="1"/>
          <p:nvPr/>
        </p:nvSpPr>
        <p:spPr>
          <a:xfrm rot="5400000">
            <a:off x="4958892" y="4525755"/>
            <a:ext cx="944015" cy="461665"/>
          </a:xfrm>
          <a:prstGeom prst="rect">
            <a:avLst/>
          </a:prstGeom>
          <a:noFill/>
        </p:spPr>
        <p:txBody>
          <a:bodyPr wrap="square" rtlCol="0">
            <a:spAutoFit/>
          </a:bodyPr>
          <a:lstStyle/>
          <a:p>
            <a:r>
              <a:rPr lang="en-US" sz="1200" dirty="0" err="1">
                <a:latin typeface="Calibri" panose="020F0502020204030204" pitchFamily="34" charset="0"/>
                <a:cs typeface="Calibri" panose="020F0502020204030204" pitchFamily="34" charset="0"/>
              </a:rPr>
              <a:t>dst</a:t>
            </a:r>
            <a:r>
              <a:rPr lang="en-US" sz="1200" dirty="0">
                <a:latin typeface="Calibri" panose="020F0502020204030204" pitchFamily="34" charset="0"/>
                <a:cs typeface="Calibri" panose="020F0502020204030204" pitchFamily="34" charset="0"/>
              </a:rPr>
              <a:t> </a:t>
            </a:r>
          </a:p>
          <a:p>
            <a:r>
              <a:rPr lang="en-US" sz="1200" dirty="0">
                <a:latin typeface="Calibri" panose="020F0502020204030204" pitchFamily="34" charset="0"/>
                <a:cs typeface="Calibri" panose="020F0502020204030204" pitchFamily="34" charset="0"/>
              </a:rPr>
              <a:t>port: 80</a:t>
            </a:r>
          </a:p>
        </p:txBody>
      </p:sp>
      <p:sp>
        <p:nvSpPr>
          <p:cNvPr id="43" name="Right Brace 42">
            <a:extLst>
              <a:ext uri="{FF2B5EF4-FFF2-40B4-BE49-F238E27FC236}">
                <a16:creationId xmlns:a16="http://schemas.microsoft.com/office/drawing/2014/main" id="{55F9C632-240B-6346-8067-018D102D1B68}"/>
              </a:ext>
            </a:extLst>
          </p:cNvPr>
          <p:cNvSpPr/>
          <p:nvPr/>
        </p:nvSpPr>
        <p:spPr>
          <a:xfrm rot="5400000">
            <a:off x="5765683" y="4067483"/>
            <a:ext cx="138333" cy="4149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5C95EB1C-0491-4D4B-9120-0331D7AD5C9C}"/>
              </a:ext>
            </a:extLst>
          </p:cNvPr>
          <p:cNvSpPr txBox="1"/>
          <p:nvPr/>
        </p:nvSpPr>
        <p:spPr>
          <a:xfrm>
            <a:off x="5576771" y="4313912"/>
            <a:ext cx="987345"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seq. num: 1559794244 </a:t>
            </a:r>
          </a:p>
        </p:txBody>
      </p:sp>
      <p:sp>
        <p:nvSpPr>
          <p:cNvPr id="45" name="Right Brace 44">
            <a:extLst>
              <a:ext uri="{FF2B5EF4-FFF2-40B4-BE49-F238E27FC236}">
                <a16:creationId xmlns:a16="http://schemas.microsoft.com/office/drawing/2014/main" id="{6CB9BE1C-F52E-1341-9D87-4A6F552D877F}"/>
              </a:ext>
            </a:extLst>
          </p:cNvPr>
          <p:cNvSpPr/>
          <p:nvPr/>
        </p:nvSpPr>
        <p:spPr>
          <a:xfrm rot="5400000">
            <a:off x="6673218" y="4215233"/>
            <a:ext cx="122430" cy="126693"/>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18DA7F0A-0DAA-1D4B-9EF1-FB0176AC243F}"/>
              </a:ext>
            </a:extLst>
          </p:cNvPr>
          <p:cNvSpPr txBox="1"/>
          <p:nvPr/>
        </p:nvSpPr>
        <p:spPr>
          <a:xfrm>
            <a:off x="6482562" y="4307810"/>
            <a:ext cx="1617152"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control flags: 0x002 </a:t>
            </a:r>
            <a:r>
              <a:rPr lang="en-US" sz="1200" dirty="0">
                <a:latin typeface="Calibri" panose="020F0502020204030204" pitchFamily="34" charset="0"/>
                <a:cs typeface="Calibri" panose="020F0502020204030204" pitchFamily="34" charset="0"/>
                <a:sym typeface="Wingdings" pitchFamily="2" charset="2"/>
              </a:rPr>
              <a:t></a:t>
            </a:r>
            <a:r>
              <a:rPr lang="en-US" sz="1200" dirty="0">
                <a:latin typeface="Calibri" panose="020F0502020204030204" pitchFamily="34" charset="0"/>
                <a:cs typeface="Calibri" panose="020F0502020204030204" pitchFamily="34" charset="0"/>
              </a:rPr>
              <a:t> 000000010 </a:t>
            </a:r>
            <a:r>
              <a:rPr lang="en-US" sz="1200" dirty="0">
                <a:latin typeface="Calibri" panose="020F0502020204030204" pitchFamily="34" charset="0"/>
                <a:cs typeface="Calibri" panose="020F0502020204030204" pitchFamily="34" charset="0"/>
                <a:sym typeface="Wingdings" pitchFamily="2" charset="2"/>
              </a:rPr>
              <a:t> SYN</a:t>
            </a:r>
            <a:endParaRPr lang="en-US" sz="1200" dirty="0">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41530CF3-C513-0347-875E-728666A85514}"/>
              </a:ext>
            </a:extLst>
          </p:cNvPr>
          <p:cNvSpPr/>
          <p:nvPr/>
        </p:nvSpPr>
        <p:spPr>
          <a:xfrm>
            <a:off x="0" y="1664016"/>
            <a:ext cx="8936522" cy="9486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39E435DD-69D6-CE4A-9B39-108D142D1F99}"/>
              </a:ext>
            </a:extLst>
          </p:cNvPr>
          <p:cNvPicPr>
            <a:picLocks noChangeAspect="1"/>
          </p:cNvPicPr>
          <p:nvPr/>
        </p:nvPicPr>
        <p:blipFill>
          <a:blip r:embed="rId5"/>
          <a:stretch>
            <a:fillRect/>
          </a:stretch>
        </p:blipFill>
        <p:spPr>
          <a:xfrm>
            <a:off x="5549106" y="606640"/>
            <a:ext cx="3398335" cy="1770353"/>
          </a:xfrm>
          <a:prstGeom prst="rect">
            <a:avLst/>
          </a:prstGeom>
        </p:spPr>
      </p:pic>
      <p:sp>
        <p:nvSpPr>
          <p:cNvPr id="50" name="Content Placeholder 2">
            <a:extLst>
              <a:ext uri="{FF2B5EF4-FFF2-40B4-BE49-F238E27FC236}">
                <a16:creationId xmlns:a16="http://schemas.microsoft.com/office/drawing/2014/main" id="{E2ED7BF0-248E-2C45-8A33-106E113031C7}"/>
              </a:ext>
            </a:extLst>
          </p:cNvPr>
          <p:cNvSpPr txBox="1">
            <a:spLocks/>
          </p:cNvSpPr>
          <p:nvPr/>
        </p:nvSpPr>
        <p:spPr bwMode="auto">
          <a:xfrm>
            <a:off x="193288" y="2689978"/>
            <a:ext cx="1858105" cy="36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1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16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14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12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r>
              <a:rPr lang="en-AU" sz="1400" kern="0" dirty="0">
                <a:latin typeface="Calibri" panose="020F0502020204030204" pitchFamily="34" charset="0"/>
                <a:cs typeface="Calibri" panose="020F0502020204030204" pitchFamily="34" charset="0"/>
              </a:rPr>
              <a:t>Ethernet header</a:t>
            </a:r>
            <a:endParaRPr lang="en-US" sz="1400" kern="0" dirty="0">
              <a:latin typeface="Calibri" panose="020F0502020204030204" pitchFamily="34" charset="0"/>
              <a:cs typeface="Calibri" panose="020F0502020204030204" pitchFamily="34" charset="0"/>
            </a:endParaRPr>
          </a:p>
        </p:txBody>
      </p:sp>
      <p:sp>
        <p:nvSpPr>
          <p:cNvPr id="51" name="Content Placeholder 2">
            <a:extLst>
              <a:ext uri="{FF2B5EF4-FFF2-40B4-BE49-F238E27FC236}">
                <a16:creationId xmlns:a16="http://schemas.microsoft.com/office/drawing/2014/main" id="{EF8B04D9-E0C1-7F44-BA74-E6860AF6219E}"/>
              </a:ext>
            </a:extLst>
          </p:cNvPr>
          <p:cNvSpPr txBox="1">
            <a:spLocks/>
          </p:cNvSpPr>
          <p:nvPr/>
        </p:nvSpPr>
        <p:spPr bwMode="auto">
          <a:xfrm>
            <a:off x="193288" y="3709680"/>
            <a:ext cx="3680138" cy="364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1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16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14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12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r>
              <a:rPr lang="en-AU" sz="1400" kern="0" dirty="0">
                <a:latin typeface="Calibri" panose="020F0502020204030204" pitchFamily="34" charset="0"/>
                <a:cs typeface="Calibri" panose="020F0502020204030204" pitchFamily="34" charset="0"/>
              </a:rPr>
              <a:t>IP header</a:t>
            </a:r>
            <a:endParaRPr lang="en-US" sz="1400" kern="0" dirty="0">
              <a:latin typeface="Calibri" panose="020F0502020204030204" pitchFamily="34" charset="0"/>
              <a:cs typeface="Calibri" panose="020F0502020204030204" pitchFamily="34" charset="0"/>
            </a:endParaRPr>
          </a:p>
          <a:p>
            <a:pPr marL="0" indent="0">
              <a:buFontTx/>
              <a:buNone/>
            </a:pPr>
            <a:endParaRPr lang="en-US" sz="14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87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8"/>
                                        </p:tgtEl>
                                      </p:cBhvr>
                                    </p:animEffect>
                                    <p:set>
                                      <p:cBhvr>
                                        <p:cTn id="12" dur="1" fill="hold">
                                          <p:stCondLst>
                                            <p:cond delay="499"/>
                                          </p:stCondLst>
                                        </p:cTn>
                                        <p:tgtEl>
                                          <p:spTgt spid="4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49"/>
                                        </p:tgtEl>
                                      </p:cBhvr>
                                    </p:animEffect>
                                    <p:set>
                                      <p:cBhvr>
                                        <p:cTn id="15" dur="1" fill="hold">
                                          <p:stCondLst>
                                            <p:cond delay="499"/>
                                          </p:stCondLst>
                                        </p:cTn>
                                        <p:tgtEl>
                                          <p:spTgt spid="4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500"/>
                                        <p:tgtEl>
                                          <p:spTgt spid="1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500"/>
                                        <p:tgtEl>
                                          <p:spTgt spid="2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fade">
                                      <p:cBhvr>
                                        <p:cTn id="111" dur="500"/>
                                        <p:tgtEl>
                                          <p:spTgt spid="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500"/>
                                        <p:tgtEl>
                                          <p:spTgt spid="4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6"/>
                                        </p:tgtEl>
                                        <p:attrNameLst>
                                          <p:attrName>style.visibility</p:attrName>
                                        </p:attrNameLst>
                                      </p:cBhvr>
                                      <p:to>
                                        <p:strVal val="visible"/>
                                      </p:to>
                                    </p:set>
                                    <p:animEffect transition="in" filter="fade">
                                      <p:cBhvr>
                                        <p:cTn id="144" dur="500"/>
                                        <p:tgtEl>
                                          <p:spTgt spid="3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2" grpId="0" animBg="1"/>
      <p:bldP spid="13" grpId="0"/>
      <p:bldP spid="13" grpId="1"/>
      <p:bldP spid="14" grpId="0"/>
      <p:bldP spid="16" grpId="0" animBg="1"/>
      <p:bldP spid="18" grpId="0" animBg="1"/>
      <p:bldP spid="19" grpId="0" animBg="1"/>
      <p:bldP spid="21" grpId="0" animBg="1"/>
      <p:bldP spid="24" grpId="0" animBg="1"/>
      <p:bldP spid="25" grpId="0"/>
      <p:bldP spid="26" grpId="0" animBg="1"/>
      <p:bldP spid="27" grpId="0"/>
      <p:bldP spid="28" grpId="0" animBg="1"/>
      <p:bldP spid="29" grpId="0" animBg="1"/>
      <p:bldP spid="30" grpId="0"/>
      <p:bldP spid="31" grpId="0" animBg="1"/>
      <p:bldP spid="32" grpId="0"/>
      <p:bldP spid="33" grpId="0" animBg="1"/>
      <p:bldP spid="34" grpId="0"/>
      <p:bldP spid="35" grpId="0" animBg="1"/>
      <p:bldP spid="36" grpId="0" animBg="1"/>
      <p:bldP spid="37" grpId="0"/>
      <p:bldP spid="40" grpId="0" animBg="1"/>
      <p:bldP spid="41" grpId="0" animBg="1"/>
      <p:bldP spid="42" grpId="0"/>
      <p:bldP spid="43" grpId="0" animBg="1"/>
      <p:bldP spid="44" grpId="0"/>
      <p:bldP spid="45" grpId="0" animBg="1"/>
      <p:bldP spid="46" grpId="0"/>
      <p:bldP spid="49" grpId="0" animBg="1"/>
      <p:bldP spid="50"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CB18C-9C77-FA45-BD0A-E1F651B0AFBA}"/>
              </a:ext>
            </a:extLst>
          </p:cNvPr>
          <p:cNvSpPr>
            <a:spLocks noGrp="1"/>
          </p:cNvSpPr>
          <p:nvPr>
            <p:ph type="title"/>
          </p:nvPr>
        </p:nvSpPr>
        <p:spPr/>
        <p:txBody>
          <a:bodyPr/>
          <a:lstStyle/>
          <a:p>
            <a:r>
              <a:rPr lang="en-US" dirty="0" err="1"/>
              <a:t>tcpdump</a:t>
            </a:r>
            <a:endParaRPr lang="en-US" dirty="0"/>
          </a:p>
        </p:txBody>
      </p:sp>
      <p:sp>
        <p:nvSpPr>
          <p:cNvPr id="4" name="Slide Number Placeholder 3">
            <a:extLst>
              <a:ext uri="{FF2B5EF4-FFF2-40B4-BE49-F238E27FC236}">
                <a16:creationId xmlns:a16="http://schemas.microsoft.com/office/drawing/2014/main" id="{999D2D0E-2F62-244D-BC59-9EBBED4F5E12}"/>
              </a:ext>
            </a:extLst>
          </p:cNvPr>
          <p:cNvSpPr>
            <a:spLocks noGrp="1"/>
          </p:cNvSpPr>
          <p:nvPr>
            <p:ph type="sldNum" sz="quarter" idx="12"/>
          </p:nvPr>
        </p:nvSpPr>
        <p:spPr/>
        <p:txBody>
          <a:bodyPr/>
          <a:lstStyle/>
          <a:p>
            <a:fld id="{8E41B671-95F8-AD49-965B-CC100353298F}" type="slidenum">
              <a:rPr lang="en-AU" altLang="x-none" smtClean="0"/>
              <a:pPr/>
              <a:t>36</a:t>
            </a:fld>
            <a:endParaRPr lang="en-AU" altLang="x-none"/>
          </a:p>
        </p:txBody>
      </p:sp>
      <p:pic>
        <p:nvPicPr>
          <p:cNvPr id="5" name="Picture 4">
            <a:extLst>
              <a:ext uri="{FF2B5EF4-FFF2-40B4-BE49-F238E27FC236}">
                <a16:creationId xmlns:a16="http://schemas.microsoft.com/office/drawing/2014/main" id="{6246F48F-175E-F741-885A-77010732B11F}"/>
              </a:ext>
            </a:extLst>
          </p:cNvPr>
          <p:cNvPicPr>
            <a:picLocks noChangeAspect="1"/>
          </p:cNvPicPr>
          <p:nvPr/>
        </p:nvPicPr>
        <p:blipFill>
          <a:blip r:embed="rId2"/>
          <a:stretch>
            <a:fillRect/>
          </a:stretch>
        </p:blipFill>
        <p:spPr>
          <a:xfrm>
            <a:off x="7433" y="1375230"/>
            <a:ext cx="9144000" cy="3290505"/>
          </a:xfrm>
          <a:prstGeom prst="rect">
            <a:avLst/>
          </a:prstGeom>
        </p:spPr>
      </p:pic>
      <p:sp>
        <p:nvSpPr>
          <p:cNvPr id="6" name="Line 10">
            <a:extLst>
              <a:ext uri="{FF2B5EF4-FFF2-40B4-BE49-F238E27FC236}">
                <a16:creationId xmlns:a16="http://schemas.microsoft.com/office/drawing/2014/main" id="{90A646DC-5799-4443-886D-5DF3C80519E4}"/>
              </a:ext>
            </a:extLst>
          </p:cNvPr>
          <p:cNvSpPr>
            <a:spLocks noChangeShapeType="1"/>
          </p:cNvSpPr>
          <p:nvPr/>
        </p:nvSpPr>
        <p:spPr bwMode="auto">
          <a:xfrm flipV="1">
            <a:off x="3807476" y="1894995"/>
            <a:ext cx="2330855" cy="26317"/>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7" name="Line 10">
            <a:extLst>
              <a:ext uri="{FF2B5EF4-FFF2-40B4-BE49-F238E27FC236}">
                <a16:creationId xmlns:a16="http://schemas.microsoft.com/office/drawing/2014/main" id="{BAB8FABA-47D2-004E-AD43-B4EB627F7232}"/>
              </a:ext>
            </a:extLst>
          </p:cNvPr>
          <p:cNvSpPr>
            <a:spLocks noChangeShapeType="1"/>
          </p:cNvSpPr>
          <p:nvPr/>
        </p:nvSpPr>
        <p:spPr bwMode="auto">
          <a:xfrm flipH="1">
            <a:off x="3807478" y="2699028"/>
            <a:ext cx="2330855" cy="26316"/>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8" name="Line 10">
            <a:extLst>
              <a:ext uri="{FF2B5EF4-FFF2-40B4-BE49-F238E27FC236}">
                <a16:creationId xmlns:a16="http://schemas.microsoft.com/office/drawing/2014/main" id="{8F5DE740-D717-704F-9EB0-137EAFA29D32}"/>
              </a:ext>
            </a:extLst>
          </p:cNvPr>
          <p:cNvSpPr>
            <a:spLocks noChangeShapeType="1"/>
          </p:cNvSpPr>
          <p:nvPr/>
        </p:nvSpPr>
        <p:spPr bwMode="auto">
          <a:xfrm flipV="1">
            <a:off x="3807477" y="3425322"/>
            <a:ext cx="2330855" cy="26317"/>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9" name="Line 10">
            <a:extLst>
              <a:ext uri="{FF2B5EF4-FFF2-40B4-BE49-F238E27FC236}">
                <a16:creationId xmlns:a16="http://schemas.microsoft.com/office/drawing/2014/main" id="{157DFBAA-4706-FC42-9653-109A07CFEB94}"/>
              </a:ext>
            </a:extLst>
          </p:cNvPr>
          <p:cNvSpPr>
            <a:spLocks noChangeShapeType="1"/>
          </p:cNvSpPr>
          <p:nvPr/>
        </p:nvSpPr>
        <p:spPr bwMode="auto">
          <a:xfrm flipV="1">
            <a:off x="3807477" y="4077859"/>
            <a:ext cx="2330855" cy="26317"/>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10" name="Rectangle 9">
            <a:extLst>
              <a:ext uri="{FF2B5EF4-FFF2-40B4-BE49-F238E27FC236}">
                <a16:creationId xmlns:a16="http://schemas.microsoft.com/office/drawing/2014/main" id="{D8C0763B-6077-D542-BB6F-B69B057CC1BF}"/>
              </a:ext>
            </a:extLst>
          </p:cNvPr>
          <p:cNvSpPr/>
          <p:nvPr/>
        </p:nvSpPr>
        <p:spPr>
          <a:xfrm>
            <a:off x="3682999" y="1921312"/>
            <a:ext cx="5453567" cy="523220"/>
          </a:xfrm>
          <a:prstGeom prst="rect">
            <a:avLst/>
          </a:prstGeom>
        </p:spPr>
        <p:txBody>
          <a:bodyPr wrap="square">
            <a:spAutoFit/>
          </a:bodyPr>
          <a:lstStyle/>
          <a:p>
            <a:r>
              <a:rPr lang="en-AU" sz="1400" dirty="0">
                <a:solidFill>
                  <a:schemeClr val="tx2"/>
                </a:solidFill>
                <a:latin typeface="Calibri" panose="020F0502020204030204" pitchFamily="34" charset="0"/>
                <a:cs typeface="Calibri" panose="020F0502020204030204" pitchFamily="34" charset="0"/>
              </a:rPr>
              <a:t>Synchronize sequence numbers. Only the first packet sent from each end should have this flag set.</a:t>
            </a:r>
            <a:endParaRPr lang="en-US" sz="1400"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210E89F6-68F7-0649-9151-08593F67BE37}"/>
              </a:ext>
            </a:extLst>
          </p:cNvPr>
          <p:cNvSpPr/>
          <p:nvPr/>
        </p:nvSpPr>
        <p:spPr>
          <a:xfrm>
            <a:off x="3683000" y="4120794"/>
            <a:ext cx="5453566" cy="523220"/>
          </a:xfrm>
          <a:prstGeom prst="rect">
            <a:avLst/>
          </a:prstGeom>
        </p:spPr>
        <p:txBody>
          <a:bodyPr wrap="square">
            <a:spAutoFit/>
          </a:bodyPr>
          <a:lstStyle/>
          <a:p>
            <a:r>
              <a:rPr lang="en-AU" sz="1400" dirty="0">
                <a:solidFill>
                  <a:schemeClr val="tx2"/>
                </a:solidFill>
              </a:rPr>
              <a:t>Push function. Asks to push the buffered data to the receiving application.</a:t>
            </a:r>
            <a:endParaRPr lang="en-US" sz="14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869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98BD-28EB-204B-870F-6074336D5B4A}"/>
              </a:ext>
            </a:extLst>
          </p:cNvPr>
          <p:cNvSpPr>
            <a:spLocks noGrp="1"/>
          </p:cNvSpPr>
          <p:nvPr>
            <p:ph type="title"/>
          </p:nvPr>
        </p:nvSpPr>
        <p:spPr/>
        <p:txBody>
          <a:bodyPr/>
          <a:lstStyle/>
          <a:p>
            <a:r>
              <a:rPr lang="en-US" dirty="0" err="1"/>
              <a:t>nmap</a:t>
            </a:r>
            <a:endParaRPr lang="en-US" dirty="0"/>
          </a:p>
        </p:txBody>
      </p:sp>
      <p:sp>
        <p:nvSpPr>
          <p:cNvPr id="3" name="Content Placeholder 2">
            <a:extLst>
              <a:ext uri="{FF2B5EF4-FFF2-40B4-BE49-F238E27FC236}">
                <a16:creationId xmlns:a16="http://schemas.microsoft.com/office/drawing/2014/main" id="{B93AAD57-78CF-9A4D-84DF-2C8054D0C54C}"/>
              </a:ext>
            </a:extLst>
          </p:cNvPr>
          <p:cNvSpPr>
            <a:spLocks noGrp="1"/>
          </p:cNvSpPr>
          <p:nvPr>
            <p:ph idx="1"/>
          </p:nvPr>
        </p:nvSpPr>
        <p:spPr>
          <a:xfrm>
            <a:off x="193288" y="1159728"/>
            <a:ext cx="3887646" cy="3434498"/>
          </a:xfrm>
        </p:spPr>
        <p:txBody>
          <a:bodyPr/>
          <a:lstStyle/>
          <a:p>
            <a:r>
              <a:rPr lang="en-AU" sz="1400" dirty="0">
                <a:latin typeface="Calibri" panose="020F0502020204030204" pitchFamily="34" charset="0"/>
                <a:cs typeface="Calibri" panose="020F0502020204030204" pitchFamily="34" charset="0"/>
              </a:rPr>
              <a:t>Nmap is used to discover hosts and services on a computer network by sending packets and analysing the responses. </a:t>
            </a:r>
            <a:endParaRPr lang="en-US" sz="1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13AF0DA-A12A-2149-996A-266E9F3AD8D1}"/>
              </a:ext>
            </a:extLst>
          </p:cNvPr>
          <p:cNvSpPr>
            <a:spLocks noGrp="1"/>
          </p:cNvSpPr>
          <p:nvPr>
            <p:ph type="sldNum" sz="quarter" idx="12"/>
          </p:nvPr>
        </p:nvSpPr>
        <p:spPr/>
        <p:txBody>
          <a:bodyPr/>
          <a:lstStyle/>
          <a:p>
            <a:fld id="{8E41B671-95F8-AD49-965B-CC100353298F}" type="slidenum">
              <a:rPr lang="en-AU" altLang="x-none" smtClean="0"/>
              <a:pPr/>
              <a:t>37</a:t>
            </a:fld>
            <a:endParaRPr lang="en-AU" altLang="x-none"/>
          </a:p>
        </p:txBody>
      </p:sp>
      <p:pic>
        <p:nvPicPr>
          <p:cNvPr id="5" name="Picture 4">
            <a:extLst>
              <a:ext uri="{FF2B5EF4-FFF2-40B4-BE49-F238E27FC236}">
                <a16:creationId xmlns:a16="http://schemas.microsoft.com/office/drawing/2014/main" id="{606C802C-BABD-3849-960C-273C481398A2}"/>
              </a:ext>
            </a:extLst>
          </p:cNvPr>
          <p:cNvPicPr>
            <a:picLocks noChangeAspect="1"/>
          </p:cNvPicPr>
          <p:nvPr/>
        </p:nvPicPr>
        <p:blipFill>
          <a:blip r:embed="rId2"/>
          <a:stretch>
            <a:fillRect/>
          </a:stretch>
        </p:blipFill>
        <p:spPr>
          <a:xfrm>
            <a:off x="4018053" y="1159728"/>
            <a:ext cx="5025406" cy="3615472"/>
          </a:xfrm>
          <a:prstGeom prst="rect">
            <a:avLst/>
          </a:prstGeom>
        </p:spPr>
      </p:pic>
    </p:spTree>
    <p:extLst>
      <p:ext uri="{BB962C8B-B14F-4D97-AF65-F5344CB8AC3E}">
        <p14:creationId xmlns:p14="http://schemas.microsoft.com/office/powerpoint/2010/main" val="109880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5F57-13BD-2D40-820B-08442F7337AB}"/>
              </a:ext>
            </a:extLst>
          </p:cNvPr>
          <p:cNvSpPr>
            <a:spLocks noGrp="1"/>
          </p:cNvSpPr>
          <p:nvPr>
            <p:ph type="title"/>
          </p:nvPr>
        </p:nvSpPr>
        <p:spPr/>
        <p:txBody>
          <a:bodyPr/>
          <a:lstStyle/>
          <a:p>
            <a:r>
              <a:rPr lang="en-US" dirty="0"/>
              <a:t>Create your own attacker</a:t>
            </a:r>
          </a:p>
        </p:txBody>
      </p:sp>
      <p:sp>
        <p:nvSpPr>
          <p:cNvPr id="3" name="Content Placeholder 2">
            <a:extLst>
              <a:ext uri="{FF2B5EF4-FFF2-40B4-BE49-F238E27FC236}">
                <a16:creationId xmlns:a16="http://schemas.microsoft.com/office/drawing/2014/main" id="{A3BB7F11-CE87-AF48-A169-B1BBECB0304A}"/>
              </a:ext>
            </a:extLst>
          </p:cNvPr>
          <p:cNvSpPr>
            <a:spLocks noGrp="1"/>
          </p:cNvSpPr>
          <p:nvPr>
            <p:ph idx="1"/>
          </p:nvPr>
        </p:nvSpPr>
        <p:spPr/>
        <p:txBody>
          <a:bodyPr/>
          <a:lstStyle/>
          <a:p>
            <a:r>
              <a:rPr lang="en-US" dirty="0"/>
              <a:t>The key is to use design your own sockets (raw sockets) </a:t>
            </a:r>
          </a:p>
          <a:p>
            <a:pPr lvl="1"/>
            <a:r>
              <a:rPr lang="en-US" dirty="0"/>
              <a:t>Change source IP</a:t>
            </a:r>
          </a:p>
          <a:p>
            <a:pPr lvl="1"/>
            <a:r>
              <a:rPr lang="en-US" dirty="0"/>
              <a:t>Send a SYN TCP packet </a:t>
            </a:r>
          </a:p>
        </p:txBody>
      </p:sp>
      <p:sp>
        <p:nvSpPr>
          <p:cNvPr id="4" name="Slide Number Placeholder 3">
            <a:extLst>
              <a:ext uri="{FF2B5EF4-FFF2-40B4-BE49-F238E27FC236}">
                <a16:creationId xmlns:a16="http://schemas.microsoft.com/office/drawing/2014/main" id="{5EAD0236-DC9D-5149-84EE-5CAC4F01B25F}"/>
              </a:ext>
            </a:extLst>
          </p:cNvPr>
          <p:cNvSpPr>
            <a:spLocks noGrp="1"/>
          </p:cNvSpPr>
          <p:nvPr>
            <p:ph type="sldNum" sz="quarter" idx="12"/>
          </p:nvPr>
        </p:nvSpPr>
        <p:spPr/>
        <p:txBody>
          <a:bodyPr/>
          <a:lstStyle/>
          <a:p>
            <a:fld id="{8E41B671-95F8-AD49-965B-CC100353298F}" type="slidenum">
              <a:rPr lang="en-AU" altLang="x-none" smtClean="0"/>
              <a:pPr/>
              <a:t>38</a:t>
            </a:fld>
            <a:endParaRPr lang="en-AU" altLang="x-none"/>
          </a:p>
        </p:txBody>
      </p:sp>
      <p:sp>
        <p:nvSpPr>
          <p:cNvPr id="6" name="Line 5">
            <a:extLst>
              <a:ext uri="{FF2B5EF4-FFF2-40B4-BE49-F238E27FC236}">
                <a16:creationId xmlns:a16="http://schemas.microsoft.com/office/drawing/2014/main" id="{E8386EB0-3895-2640-816A-E7FA001FD58B}"/>
              </a:ext>
            </a:extLst>
          </p:cNvPr>
          <p:cNvSpPr>
            <a:spLocks noChangeShapeType="1"/>
          </p:cNvSpPr>
          <p:nvPr/>
        </p:nvSpPr>
        <p:spPr bwMode="auto">
          <a:xfrm>
            <a:off x="3206466" y="2993067"/>
            <a:ext cx="0" cy="62465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7" name="Line 10">
            <a:extLst>
              <a:ext uri="{FF2B5EF4-FFF2-40B4-BE49-F238E27FC236}">
                <a16:creationId xmlns:a16="http://schemas.microsoft.com/office/drawing/2014/main" id="{4275CF9E-702B-164E-8E51-1E4EC6760F9F}"/>
              </a:ext>
            </a:extLst>
          </p:cNvPr>
          <p:cNvSpPr>
            <a:spLocks noChangeShapeType="1"/>
          </p:cNvSpPr>
          <p:nvPr/>
        </p:nvSpPr>
        <p:spPr bwMode="auto">
          <a:xfrm>
            <a:off x="3248677" y="3140705"/>
            <a:ext cx="2527283" cy="315361"/>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 name="Line 22">
            <a:extLst>
              <a:ext uri="{FF2B5EF4-FFF2-40B4-BE49-F238E27FC236}">
                <a16:creationId xmlns:a16="http://schemas.microsoft.com/office/drawing/2014/main" id="{70CBAF94-A598-EF42-B0E1-6C1F85B478CE}"/>
              </a:ext>
            </a:extLst>
          </p:cNvPr>
          <p:cNvSpPr>
            <a:spLocks noChangeShapeType="1"/>
          </p:cNvSpPr>
          <p:nvPr/>
        </p:nvSpPr>
        <p:spPr bwMode="auto">
          <a:xfrm flipH="1">
            <a:off x="5819958" y="3068390"/>
            <a:ext cx="0" cy="168543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9" name="Line 11">
            <a:extLst>
              <a:ext uri="{FF2B5EF4-FFF2-40B4-BE49-F238E27FC236}">
                <a16:creationId xmlns:a16="http://schemas.microsoft.com/office/drawing/2014/main" id="{2CFC80EF-C44F-7B46-B30C-F75081D2FB7D}"/>
              </a:ext>
            </a:extLst>
          </p:cNvPr>
          <p:cNvSpPr>
            <a:spLocks noChangeShapeType="1"/>
          </p:cNvSpPr>
          <p:nvPr/>
        </p:nvSpPr>
        <p:spPr bwMode="auto">
          <a:xfrm flipH="1">
            <a:off x="1674883" y="3617724"/>
            <a:ext cx="4101045" cy="8187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17" name="Group 113">
            <a:extLst>
              <a:ext uri="{FF2B5EF4-FFF2-40B4-BE49-F238E27FC236}">
                <a16:creationId xmlns:a16="http://schemas.microsoft.com/office/drawing/2014/main" id="{B1E8615E-F376-F848-8A00-F0AF4D646214}"/>
              </a:ext>
            </a:extLst>
          </p:cNvPr>
          <p:cNvGrpSpPr>
            <a:grpSpLocks/>
          </p:cNvGrpSpPr>
          <p:nvPr/>
        </p:nvGrpSpPr>
        <p:grpSpPr bwMode="auto">
          <a:xfrm>
            <a:off x="1929467" y="2343779"/>
            <a:ext cx="4041775" cy="600075"/>
            <a:chOff x="1238" y="1049"/>
            <a:chExt cx="2546" cy="378"/>
          </a:xfrm>
        </p:grpSpPr>
        <p:sp>
          <p:nvSpPr>
            <p:cNvPr id="18" name="Text Box 114">
              <a:extLst>
                <a:ext uri="{FF2B5EF4-FFF2-40B4-BE49-F238E27FC236}">
                  <a16:creationId xmlns:a16="http://schemas.microsoft.com/office/drawing/2014/main" id="{7F7AD280-AFB5-CC46-BBE1-31A1D545EA41}"/>
                </a:ext>
              </a:extLst>
            </p:cNvPr>
            <p:cNvSpPr txBox="1">
              <a:spLocks noChangeArrowheads="1"/>
            </p:cNvSpPr>
            <p:nvPr/>
          </p:nvSpPr>
          <p:spPr bwMode="auto">
            <a:xfrm>
              <a:off x="1238" y="1061"/>
              <a:ext cx="731"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dirty="0">
                  <a:solidFill>
                    <a:schemeClr val="accent2"/>
                  </a:solidFill>
                </a:rPr>
                <a:t>client state</a:t>
              </a:r>
            </a:p>
            <a:p>
              <a:pPr algn="r">
                <a:defRPr/>
              </a:pPr>
              <a:endParaRPr lang="en-US" dirty="0">
                <a:solidFill>
                  <a:schemeClr val="accent2"/>
                </a:solidFill>
              </a:endParaRPr>
            </a:p>
          </p:txBody>
        </p:sp>
        <p:grpSp>
          <p:nvGrpSpPr>
            <p:cNvPr id="22" name="Group 118">
              <a:extLst>
                <a:ext uri="{FF2B5EF4-FFF2-40B4-BE49-F238E27FC236}">
                  <a16:creationId xmlns:a16="http://schemas.microsoft.com/office/drawing/2014/main" id="{0554E82A-AD0D-1D4B-94ED-6C71566318B8}"/>
                </a:ext>
              </a:extLst>
            </p:cNvPr>
            <p:cNvGrpSpPr>
              <a:grpSpLocks/>
            </p:cNvGrpSpPr>
            <p:nvPr/>
          </p:nvGrpSpPr>
          <p:grpSpPr bwMode="auto">
            <a:xfrm>
              <a:off x="1914" y="1049"/>
              <a:ext cx="405" cy="378"/>
              <a:chOff x="-44" y="1473"/>
              <a:chExt cx="981" cy="1105"/>
            </a:xfrm>
          </p:grpSpPr>
          <p:pic>
            <p:nvPicPr>
              <p:cNvPr id="56" name="Picture 119" descr="desktop_computer_stylized_medium">
                <a:extLst>
                  <a:ext uri="{FF2B5EF4-FFF2-40B4-BE49-F238E27FC236}">
                    <a16:creationId xmlns:a16="http://schemas.microsoft.com/office/drawing/2014/main" id="{7BCDE39B-ABD8-BE4F-81A1-2C47B66F8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120">
                <a:extLst>
                  <a:ext uri="{FF2B5EF4-FFF2-40B4-BE49-F238E27FC236}">
                    <a16:creationId xmlns:a16="http://schemas.microsoft.com/office/drawing/2014/main" id="{C6E297F8-6792-9A43-8E21-165952480FB6}"/>
                  </a:ext>
                </a:extLst>
              </p:cNvPr>
              <p:cNvSpPr>
                <a:spLocks/>
              </p:cNvSpPr>
              <p:nvPr/>
            </p:nvSpPr>
            <p:spPr bwMode="auto">
              <a:xfrm flipH="1">
                <a:off x="374" y="1579"/>
                <a:ext cx="477" cy="506"/>
              </a:xfrm>
              <a:custGeom>
                <a:avLst/>
                <a:gdLst>
                  <a:gd name="T0" fmla="*/ 0 w 356"/>
                  <a:gd name="T1" fmla="*/ 0 h 368"/>
                  <a:gd name="T2" fmla="*/ 967 w 356"/>
                  <a:gd name="T3" fmla="*/ 50 h 368"/>
                  <a:gd name="T4" fmla="*/ 1147 w 356"/>
                  <a:gd name="T5" fmla="*/ 1052 h 368"/>
                  <a:gd name="T6" fmla="*/ 253 w 356"/>
                  <a:gd name="T7" fmla="*/ 13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3" name="Group 121">
              <a:extLst>
                <a:ext uri="{FF2B5EF4-FFF2-40B4-BE49-F238E27FC236}">
                  <a16:creationId xmlns:a16="http://schemas.microsoft.com/office/drawing/2014/main" id="{88075329-F198-3B48-BFE4-7737D798E46E}"/>
                </a:ext>
              </a:extLst>
            </p:cNvPr>
            <p:cNvGrpSpPr>
              <a:grpSpLocks/>
            </p:cNvGrpSpPr>
            <p:nvPr/>
          </p:nvGrpSpPr>
          <p:grpSpPr bwMode="auto">
            <a:xfrm>
              <a:off x="3572" y="1051"/>
              <a:ext cx="212" cy="323"/>
              <a:chOff x="4140" y="429"/>
              <a:chExt cx="1425" cy="2396"/>
            </a:xfrm>
          </p:grpSpPr>
          <p:sp>
            <p:nvSpPr>
              <p:cNvPr id="24" name="Freeform 122">
                <a:extLst>
                  <a:ext uri="{FF2B5EF4-FFF2-40B4-BE49-F238E27FC236}">
                    <a16:creationId xmlns:a16="http://schemas.microsoft.com/office/drawing/2014/main" id="{595E92A6-29C1-F748-A23D-20A61E912902}"/>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123">
                <a:extLst>
                  <a:ext uri="{FF2B5EF4-FFF2-40B4-BE49-F238E27FC236}">
                    <a16:creationId xmlns:a16="http://schemas.microsoft.com/office/drawing/2014/main" id="{7124A8F3-2181-AB49-B96F-C7B3A28EC333}"/>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6" name="Freeform 124">
                <a:extLst>
                  <a:ext uri="{FF2B5EF4-FFF2-40B4-BE49-F238E27FC236}">
                    <a16:creationId xmlns:a16="http://schemas.microsoft.com/office/drawing/2014/main" id="{C85EA8EA-DC00-EE41-A655-AD30720E0FC5}"/>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125">
                <a:extLst>
                  <a:ext uri="{FF2B5EF4-FFF2-40B4-BE49-F238E27FC236}">
                    <a16:creationId xmlns:a16="http://schemas.microsoft.com/office/drawing/2014/main" id="{5A7555F3-DC72-AB49-8AB5-E80CF40A5FCD}"/>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Rectangle 126">
                <a:extLst>
                  <a:ext uri="{FF2B5EF4-FFF2-40B4-BE49-F238E27FC236}">
                    <a16:creationId xmlns:a16="http://schemas.microsoft.com/office/drawing/2014/main" id="{222C5EFD-ACF9-144B-8665-01AD4437F1DD}"/>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9" name="Group 127">
                <a:extLst>
                  <a:ext uri="{FF2B5EF4-FFF2-40B4-BE49-F238E27FC236}">
                    <a16:creationId xmlns:a16="http://schemas.microsoft.com/office/drawing/2014/main" id="{2082D1E0-6426-D64A-88BB-6E228F3B20E8}"/>
                  </a:ext>
                </a:extLst>
              </p:cNvPr>
              <p:cNvGrpSpPr>
                <a:grpSpLocks/>
              </p:cNvGrpSpPr>
              <p:nvPr/>
            </p:nvGrpSpPr>
            <p:grpSpPr bwMode="auto">
              <a:xfrm>
                <a:off x="4749" y="668"/>
                <a:ext cx="581" cy="145"/>
                <a:chOff x="614" y="2568"/>
                <a:chExt cx="725" cy="139"/>
              </a:xfrm>
            </p:grpSpPr>
            <p:sp>
              <p:nvSpPr>
                <p:cNvPr id="54" name="AutoShape 128">
                  <a:extLst>
                    <a:ext uri="{FF2B5EF4-FFF2-40B4-BE49-F238E27FC236}">
                      <a16:creationId xmlns:a16="http://schemas.microsoft.com/office/drawing/2014/main" id="{2E9E7697-2CAF-844B-92A3-602B9D716FBA}"/>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5" name="AutoShape 129">
                  <a:extLst>
                    <a:ext uri="{FF2B5EF4-FFF2-40B4-BE49-F238E27FC236}">
                      <a16:creationId xmlns:a16="http://schemas.microsoft.com/office/drawing/2014/main" id="{EA0E2C7B-B9B8-974E-9F44-5400177142A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30" name="Rectangle 130">
                <a:extLst>
                  <a:ext uri="{FF2B5EF4-FFF2-40B4-BE49-F238E27FC236}">
                    <a16:creationId xmlns:a16="http://schemas.microsoft.com/office/drawing/2014/main" id="{F11C4059-137A-8944-9CAE-35E7337FC62E}"/>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31" name="Group 131">
                <a:extLst>
                  <a:ext uri="{FF2B5EF4-FFF2-40B4-BE49-F238E27FC236}">
                    <a16:creationId xmlns:a16="http://schemas.microsoft.com/office/drawing/2014/main" id="{3A363AA1-9459-E548-B71A-72E33CAE1C87}"/>
                  </a:ext>
                </a:extLst>
              </p:cNvPr>
              <p:cNvGrpSpPr>
                <a:grpSpLocks/>
              </p:cNvGrpSpPr>
              <p:nvPr/>
            </p:nvGrpSpPr>
            <p:grpSpPr bwMode="auto">
              <a:xfrm>
                <a:off x="4747" y="994"/>
                <a:ext cx="581" cy="134"/>
                <a:chOff x="614" y="2568"/>
                <a:chExt cx="725" cy="139"/>
              </a:xfrm>
            </p:grpSpPr>
            <p:sp>
              <p:nvSpPr>
                <p:cNvPr id="52" name="AutoShape 132">
                  <a:extLst>
                    <a:ext uri="{FF2B5EF4-FFF2-40B4-BE49-F238E27FC236}">
                      <a16:creationId xmlns:a16="http://schemas.microsoft.com/office/drawing/2014/main" id="{62F0F55B-B9D4-3141-8D2D-5058967BB627}"/>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3" name="AutoShape 133">
                  <a:extLst>
                    <a:ext uri="{FF2B5EF4-FFF2-40B4-BE49-F238E27FC236}">
                      <a16:creationId xmlns:a16="http://schemas.microsoft.com/office/drawing/2014/main" id="{9360100B-D76C-A64A-A862-A1A77F95F5E1}"/>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32" name="Rectangle 134">
                <a:extLst>
                  <a:ext uri="{FF2B5EF4-FFF2-40B4-BE49-F238E27FC236}">
                    <a16:creationId xmlns:a16="http://schemas.microsoft.com/office/drawing/2014/main" id="{9BE75D5E-0032-6748-B346-0AEC7C2822EF}"/>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33" name="Rectangle 135">
                <a:extLst>
                  <a:ext uri="{FF2B5EF4-FFF2-40B4-BE49-F238E27FC236}">
                    <a16:creationId xmlns:a16="http://schemas.microsoft.com/office/drawing/2014/main" id="{19C6177F-9B21-7842-B0E7-E490C407A381}"/>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34" name="Group 136">
                <a:extLst>
                  <a:ext uri="{FF2B5EF4-FFF2-40B4-BE49-F238E27FC236}">
                    <a16:creationId xmlns:a16="http://schemas.microsoft.com/office/drawing/2014/main" id="{915EEC84-A675-5A4F-AEC5-2788EE757383}"/>
                  </a:ext>
                </a:extLst>
              </p:cNvPr>
              <p:cNvGrpSpPr>
                <a:grpSpLocks/>
              </p:cNvGrpSpPr>
              <p:nvPr/>
            </p:nvGrpSpPr>
            <p:grpSpPr bwMode="auto">
              <a:xfrm>
                <a:off x="4735" y="1627"/>
                <a:ext cx="582" cy="151"/>
                <a:chOff x="614" y="2568"/>
                <a:chExt cx="725" cy="139"/>
              </a:xfrm>
            </p:grpSpPr>
            <p:sp>
              <p:nvSpPr>
                <p:cNvPr id="50" name="AutoShape 137">
                  <a:extLst>
                    <a:ext uri="{FF2B5EF4-FFF2-40B4-BE49-F238E27FC236}">
                      <a16:creationId xmlns:a16="http://schemas.microsoft.com/office/drawing/2014/main" id="{14014A85-501E-CF45-A975-87D1112B47E4}"/>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1" name="AutoShape 138">
                  <a:extLst>
                    <a:ext uri="{FF2B5EF4-FFF2-40B4-BE49-F238E27FC236}">
                      <a16:creationId xmlns:a16="http://schemas.microsoft.com/office/drawing/2014/main" id="{CC50E5D3-E4DF-FF4A-8DCA-62083314F697}"/>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35" name="Freeform 139">
                <a:extLst>
                  <a:ext uri="{FF2B5EF4-FFF2-40B4-BE49-F238E27FC236}">
                    <a16:creationId xmlns:a16="http://schemas.microsoft.com/office/drawing/2014/main" id="{81DC78A1-BA1C-9843-B308-EB9B0546D1B8}"/>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 name="Group 140">
                <a:extLst>
                  <a:ext uri="{FF2B5EF4-FFF2-40B4-BE49-F238E27FC236}">
                    <a16:creationId xmlns:a16="http://schemas.microsoft.com/office/drawing/2014/main" id="{6E7B5154-832D-6B4D-8555-B440CC7D856D}"/>
                  </a:ext>
                </a:extLst>
              </p:cNvPr>
              <p:cNvGrpSpPr>
                <a:grpSpLocks/>
              </p:cNvGrpSpPr>
              <p:nvPr/>
            </p:nvGrpSpPr>
            <p:grpSpPr bwMode="auto">
              <a:xfrm>
                <a:off x="4739" y="1327"/>
                <a:ext cx="582" cy="139"/>
                <a:chOff x="614" y="2568"/>
                <a:chExt cx="725" cy="139"/>
              </a:xfrm>
            </p:grpSpPr>
            <p:sp>
              <p:nvSpPr>
                <p:cNvPr id="48" name="AutoShape 141">
                  <a:extLst>
                    <a:ext uri="{FF2B5EF4-FFF2-40B4-BE49-F238E27FC236}">
                      <a16:creationId xmlns:a16="http://schemas.microsoft.com/office/drawing/2014/main" id="{07DDA24B-5548-A645-BE0E-100B6D9461A6}"/>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9" name="AutoShape 142">
                  <a:extLst>
                    <a:ext uri="{FF2B5EF4-FFF2-40B4-BE49-F238E27FC236}">
                      <a16:creationId xmlns:a16="http://schemas.microsoft.com/office/drawing/2014/main" id="{48EB695E-A1BF-B142-8D67-B62B0843BDC1}"/>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37" name="Rectangle 143">
                <a:extLst>
                  <a:ext uri="{FF2B5EF4-FFF2-40B4-BE49-F238E27FC236}">
                    <a16:creationId xmlns:a16="http://schemas.microsoft.com/office/drawing/2014/main" id="{964D885F-A6D0-7C42-8418-1BE9A35907FC}"/>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38" name="Freeform 144">
                <a:extLst>
                  <a:ext uri="{FF2B5EF4-FFF2-40B4-BE49-F238E27FC236}">
                    <a16:creationId xmlns:a16="http://schemas.microsoft.com/office/drawing/2014/main" id="{3B99F101-1463-AE4F-9D8A-B233E9AF2144}"/>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145">
                <a:extLst>
                  <a:ext uri="{FF2B5EF4-FFF2-40B4-BE49-F238E27FC236}">
                    <a16:creationId xmlns:a16="http://schemas.microsoft.com/office/drawing/2014/main" id="{30265450-9FD4-CB4D-88E4-12E5A9B13630}"/>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Oval 146">
                <a:extLst>
                  <a:ext uri="{FF2B5EF4-FFF2-40B4-BE49-F238E27FC236}">
                    <a16:creationId xmlns:a16="http://schemas.microsoft.com/office/drawing/2014/main" id="{77F104AB-D2DA-DB45-9BF6-285278666D66}"/>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 name="Freeform 147">
                <a:extLst>
                  <a:ext uri="{FF2B5EF4-FFF2-40B4-BE49-F238E27FC236}">
                    <a16:creationId xmlns:a16="http://schemas.microsoft.com/office/drawing/2014/main" id="{8BFF4850-6223-9F4F-822B-B28CED518F50}"/>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AutoShape 148">
                <a:extLst>
                  <a:ext uri="{FF2B5EF4-FFF2-40B4-BE49-F238E27FC236}">
                    <a16:creationId xmlns:a16="http://schemas.microsoft.com/office/drawing/2014/main" id="{EC4451B2-06CA-F549-BC44-AF222487B1AE}"/>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 name="AutoShape 149">
                <a:extLst>
                  <a:ext uri="{FF2B5EF4-FFF2-40B4-BE49-F238E27FC236}">
                    <a16:creationId xmlns:a16="http://schemas.microsoft.com/office/drawing/2014/main" id="{BE5F8659-F88E-F045-A90E-24CC063D6165}"/>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4" name="Oval 150">
                <a:extLst>
                  <a:ext uri="{FF2B5EF4-FFF2-40B4-BE49-F238E27FC236}">
                    <a16:creationId xmlns:a16="http://schemas.microsoft.com/office/drawing/2014/main" id="{8D669085-9608-514F-9192-D3585E8AB4DC}"/>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5" name="Oval 151">
                <a:extLst>
                  <a:ext uri="{FF2B5EF4-FFF2-40B4-BE49-F238E27FC236}">
                    <a16:creationId xmlns:a16="http://schemas.microsoft.com/office/drawing/2014/main" id="{71AEE1A2-183F-9349-BA23-802BA5EF24B9}"/>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latin typeface="Arial" charset="0"/>
                  <a:ea typeface="ＭＳ Ｐゴシック" charset="0"/>
                  <a:cs typeface="Arial" charset="0"/>
                </a:endParaRPr>
              </a:p>
            </p:txBody>
          </p:sp>
          <p:sp>
            <p:nvSpPr>
              <p:cNvPr id="46" name="Oval 152">
                <a:extLst>
                  <a:ext uri="{FF2B5EF4-FFF2-40B4-BE49-F238E27FC236}">
                    <a16:creationId xmlns:a16="http://schemas.microsoft.com/office/drawing/2014/main" id="{93CB16DE-3577-4C4A-A678-407CA386BF22}"/>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7" name="Rectangle 153">
                <a:extLst>
                  <a:ext uri="{FF2B5EF4-FFF2-40B4-BE49-F238E27FC236}">
                    <a16:creationId xmlns:a16="http://schemas.microsoft.com/office/drawing/2014/main" id="{CDA070A8-1E9D-0348-B4A6-99A04A5F73EB}"/>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mc:AlternateContent xmlns:mc="http://schemas.openxmlformats.org/markup-compatibility/2006">
        <mc:Choice xmlns:a14="http://schemas.microsoft.com/office/drawing/2010/main" Requires="a14">
          <p:sp>
            <p:nvSpPr>
              <p:cNvPr id="58" name="Text Box 21">
                <a:extLst>
                  <a:ext uri="{FF2B5EF4-FFF2-40B4-BE49-F238E27FC236}">
                    <a16:creationId xmlns:a16="http://schemas.microsoft.com/office/drawing/2014/main" id="{2A76E4D8-263B-DB47-8E48-638C878F089B}"/>
                  </a:ext>
                </a:extLst>
              </p:cNvPr>
              <p:cNvSpPr txBox="1">
                <a:spLocks noChangeArrowheads="1"/>
              </p:cNvSpPr>
              <p:nvPr/>
            </p:nvSpPr>
            <p:spPr bwMode="auto">
              <a:xfrm>
                <a:off x="1377289" y="2920042"/>
                <a:ext cx="1836464" cy="674031"/>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𝑥</m:t>
                    </m:r>
                  </m:oMath>
                </a14:m>
                <a:endParaRPr lang="en-US" sz="1400" dirty="0">
                  <a:latin typeface="Calibri" panose="020F0502020204030204" pitchFamily="34" charset="0"/>
                  <a:cs typeface="Calibri" panose="020F0502020204030204" pitchFamily="34" charset="0"/>
                </a:endParaRPr>
              </a:p>
              <a:p>
                <a:pPr algn="r">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r>
                  <a:rPr lang="en-US" sz="1400" dirty="0">
                    <a:latin typeface="Calibri" panose="020F0502020204030204" pitchFamily="34" charset="0"/>
                    <a:cs typeface="Calibri" panose="020F0502020204030204" pitchFamily="34" charset="0"/>
                  </a:rPr>
                  <a:t> msg</a:t>
                </a:r>
              </a:p>
              <a:p>
                <a:pPr algn="r">
                  <a:lnSpc>
                    <a:spcPct val="90000"/>
                  </a:lnSpc>
                  <a:defRPr/>
                </a:pPr>
                <a:r>
                  <a:rPr lang="en-US" sz="1400" dirty="0">
                    <a:latin typeface="Calibri" panose="020F0502020204030204" pitchFamily="34" charset="0"/>
                    <a:cs typeface="Calibri" panose="020F0502020204030204" pitchFamily="34" charset="0"/>
                  </a:rPr>
                  <a:t>(spoof IP address)</a:t>
                </a:r>
              </a:p>
            </p:txBody>
          </p:sp>
        </mc:Choice>
        <mc:Fallback>
          <p:sp>
            <p:nvSpPr>
              <p:cNvPr id="58" name="Text Box 21">
                <a:extLst>
                  <a:ext uri="{FF2B5EF4-FFF2-40B4-BE49-F238E27FC236}">
                    <a16:creationId xmlns:a16="http://schemas.microsoft.com/office/drawing/2014/main" id="{2A76E4D8-263B-DB47-8E48-638C878F089B}"/>
                  </a:ext>
                </a:extLst>
              </p:cNvPr>
              <p:cNvSpPr txBox="1">
                <a:spLocks noRot="1" noChangeAspect="1" noMove="1" noResize="1" noEditPoints="1" noAdjustHandles="1" noChangeArrowheads="1" noChangeShapeType="1" noTextEdit="1"/>
              </p:cNvSpPr>
              <p:nvPr/>
            </p:nvSpPr>
            <p:spPr bwMode="auto">
              <a:xfrm>
                <a:off x="1377289" y="2920042"/>
                <a:ext cx="1836464" cy="674031"/>
              </a:xfrm>
              <a:prstGeom prst="rect">
                <a:avLst/>
              </a:prstGeom>
              <a:blipFill>
                <a:blip r:embed="rId3"/>
                <a:stretch>
                  <a:fillRect t="-3704" r="-690" b="-9259"/>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 Box 93">
                <a:extLst>
                  <a:ext uri="{FF2B5EF4-FFF2-40B4-BE49-F238E27FC236}">
                    <a16:creationId xmlns:a16="http://schemas.microsoft.com/office/drawing/2014/main" id="{72699B92-A791-984E-A44F-135596066ED6}"/>
                  </a:ext>
                </a:extLst>
              </p:cNvPr>
              <p:cNvSpPr txBox="1">
                <a:spLocks noChangeArrowheads="1"/>
              </p:cNvSpPr>
              <p:nvPr/>
            </p:nvSpPr>
            <p:spPr bwMode="auto">
              <a:xfrm>
                <a:off x="5977883" y="3298385"/>
                <a:ext cx="1995488" cy="674688"/>
              </a:xfrm>
              <a:prstGeom prst="rect">
                <a:avLst/>
              </a:prstGeom>
              <a:noFill/>
              <a:ln>
                <a:noFill/>
              </a:ln>
              <a:effectLst/>
              <a:extLst>
                <a:ext uri="{909E8E84-426E-40dd-AFC4-6F175D3DCCD1}">
                  <a14:hiddenFill xmlns="">
                    <a:solidFill>
                      <a:schemeClr val="bg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dirty="0">
                    <a:latin typeface="Calibri" panose="020F0502020204030204" pitchFamily="34" charset="0"/>
                    <a:cs typeface="Calibri" panose="020F0502020204030204" pitchFamily="34" charset="0"/>
                  </a:rPr>
                  <a:t>choose </a:t>
                </a:r>
                <a:r>
                  <a:rPr lang="en-US" sz="1400" dirty="0" err="1">
                    <a:latin typeface="Calibri" panose="020F0502020204030204" pitchFamily="34" charset="0"/>
                    <a:cs typeface="Calibri" panose="020F0502020204030204" pitchFamily="34" charset="0"/>
                  </a:rPr>
                  <a:t>init</a:t>
                </a:r>
                <a:r>
                  <a:rPr lang="en-US" sz="1400" dirty="0">
                    <a:latin typeface="Calibri" panose="020F0502020204030204" pitchFamily="34" charset="0"/>
                    <a:cs typeface="Calibri" panose="020F0502020204030204" pitchFamily="34" charset="0"/>
                  </a:rPr>
                  <a:t> seq num, </a:t>
                </a:r>
                <a14:m>
                  <m:oMath xmlns:m="http://schemas.openxmlformats.org/officeDocument/2006/math">
                    <m:r>
                      <a:rPr lang="en-US" sz="1400" i="1" dirty="0" smtClean="0">
                        <a:latin typeface="Cambria Math" panose="02040503050406030204" pitchFamily="18" charset="0"/>
                        <a:cs typeface="Calibri" panose="020F0502020204030204" pitchFamily="34" charset="0"/>
                      </a:rPr>
                      <m:t>𝑦</m:t>
                    </m:r>
                  </m:oMath>
                </a14:m>
                <a:endParaRPr lang="en-US" sz="1400" dirty="0">
                  <a:latin typeface="Calibri" panose="020F0502020204030204" pitchFamily="34" charset="0"/>
                  <a:cs typeface="Calibri" panose="020F0502020204030204" pitchFamily="34" charset="0"/>
                </a:endParaRPr>
              </a:p>
              <a:p>
                <a:pPr algn="l">
                  <a:lnSpc>
                    <a:spcPct val="90000"/>
                  </a:lnSpc>
                  <a:defRPr/>
                </a:pPr>
                <a:r>
                  <a:rPr lang="en-US" sz="1400" dirty="0">
                    <a:latin typeface="Calibri" panose="020F0502020204030204" pitchFamily="34" charset="0"/>
                    <a:cs typeface="Calibri" panose="020F0502020204030204" pitchFamily="34" charset="0"/>
                  </a:rPr>
                  <a:t>send TCP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m:t>
                    </m:r>
                    <m:sSub>
                      <m:sSubPr>
                        <m:ctrlPr>
                          <a:rPr lang="en-US" sz="1400" b="0" i="1" dirty="0" smtClean="0">
                            <a:latin typeface="Cambria Math" panose="02040503050406030204" pitchFamily="18" charset="0"/>
                            <a:cs typeface="Calibri" panose="020F0502020204030204" pitchFamily="34" charset="0"/>
                          </a:rPr>
                        </m:ctrlPr>
                      </m:sSubPr>
                      <m:e>
                        <m:r>
                          <a:rPr lang="en-US" sz="1400" i="1" dirty="0" smtClean="0">
                            <a:latin typeface="Cambria Math" panose="02040503050406030204" pitchFamily="18" charset="0"/>
                            <a:cs typeface="Calibri" panose="020F0502020204030204" pitchFamily="34" charset="0"/>
                          </a:rPr>
                          <m:t>𝑁</m:t>
                        </m:r>
                      </m:e>
                      <m:sub>
                        <m:r>
                          <a:rPr lang="en-US" sz="1400" i="1" dirty="0" smtClean="0">
                            <a:latin typeface="Cambria Math" panose="02040503050406030204" pitchFamily="18" charset="0"/>
                            <a:cs typeface="Calibri" panose="020F0502020204030204" pitchFamily="34" charset="0"/>
                          </a:rPr>
                          <m:t>𝐴𝐶𝐾</m:t>
                        </m:r>
                      </m:sub>
                    </m:sSub>
                    <m:r>
                      <a:rPr lang="en-US" sz="1400" b="0" i="0" dirty="0"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msg, ack-</a:t>
                </a:r>
                <a:r>
                  <a:rPr lang="en-US" sz="1400" dirty="0" err="1">
                    <a:latin typeface="Calibri" panose="020F0502020204030204" pitchFamily="34" charset="0"/>
                    <a:cs typeface="Calibri" panose="020F0502020204030204" pitchFamily="34" charset="0"/>
                  </a:rPr>
                  <a:t>ing</a:t>
                </a:r>
                <a:r>
                  <a:rPr lang="en-US" sz="1400" dirty="0">
                    <a:latin typeface="Calibri" panose="020F0502020204030204" pitchFamily="34" charset="0"/>
                    <a:cs typeface="Calibri" panose="020F0502020204030204" pitchFamily="34" charset="0"/>
                  </a:rPr>
                  <a:t> </a:t>
                </a:r>
                <a14:m>
                  <m:oMath xmlns:m="http://schemas.openxmlformats.org/officeDocument/2006/math">
                    <m:r>
                      <a:rPr lang="en-US" sz="1400" i="1" dirty="0" smtClean="0">
                        <a:latin typeface="Cambria Math" panose="02040503050406030204" pitchFamily="18" charset="0"/>
                        <a:cs typeface="Calibri" panose="020F0502020204030204" pitchFamily="34" charset="0"/>
                      </a:rPr>
                      <m:t>𝑆𝑌𝑁</m:t>
                    </m:r>
                  </m:oMath>
                </a14:m>
                <a:endParaRPr lang="en-US" sz="1400" dirty="0">
                  <a:latin typeface="Calibri" panose="020F0502020204030204" pitchFamily="34" charset="0"/>
                  <a:cs typeface="Calibri" panose="020F0502020204030204" pitchFamily="34" charset="0"/>
                </a:endParaRPr>
              </a:p>
            </p:txBody>
          </p:sp>
        </mc:Choice>
        <mc:Fallback>
          <p:sp>
            <p:nvSpPr>
              <p:cNvPr id="59" name="Text Box 93">
                <a:extLst>
                  <a:ext uri="{FF2B5EF4-FFF2-40B4-BE49-F238E27FC236}">
                    <a16:creationId xmlns:a16="http://schemas.microsoft.com/office/drawing/2014/main" id="{72699B92-A791-984E-A44F-135596066ED6}"/>
                  </a:ext>
                </a:extLst>
              </p:cNvPr>
              <p:cNvSpPr txBox="1">
                <a:spLocks noRot="1" noChangeAspect="1" noMove="1" noResize="1" noEditPoints="1" noAdjustHandles="1" noChangeArrowheads="1" noChangeShapeType="1" noTextEdit="1"/>
              </p:cNvSpPr>
              <p:nvPr/>
            </p:nvSpPr>
            <p:spPr bwMode="auto">
              <a:xfrm>
                <a:off x="5977883" y="3298385"/>
                <a:ext cx="1995488" cy="674688"/>
              </a:xfrm>
              <a:prstGeom prst="rect">
                <a:avLst/>
              </a:prstGeom>
              <a:blipFill>
                <a:blip r:embed="rId4"/>
                <a:stretch>
                  <a:fillRect l="-1266" t="-5556" b="-9259"/>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pic>
        <p:nvPicPr>
          <p:cNvPr id="60" name="Picture 119" descr="desktop_computer_stylized_medium">
            <a:extLst>
              <a:ext uri="{FF2B5EF4-FFF2-40B4-BE49-F238E27FC236}">
                <a16:creationId xmlns:a16="http://schemas.microsoft.com/office/drawing/2014/main" id="{900B0666-5D6F-DC4B-AEB3-BC7FB237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83691" y="4121384"/>
            <a:ext cx="6429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Line 5">
            <a:extLst>
              <a:ext uri="{FF2B5EF4-FFF2-40B4-BE49-F238E27FC236}">
                <a16:creationId xmlns:a16="http://schemas.microsoft.com/office/drawing/2014/main" id="{1999B90E-861E-CC47-A874-D6B325DC2A56}"/>
              </a:ext>
            </a:extLst>
          </p:cNvPr>
          <p:cNvSpPr>
            <a:spLocks noChangeShapeType="1"/>
          </p:cNvSpPr>
          <p:nvPr/>
        </p:nvSpPr>
        <p:spPr bwMode="auto">
          <a:xfrm flipH="1">
            <a:off x="1546915" y="3789957"/>
            <a:ext cx="0" cy="9874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62" name="Oval 61">
            <a:extLst>
              <a:ext uri="{FF2B5EF4-FFF2-40B4-BE49-F238E27FC236}">
                <a16:creationId xmlns:a16="http://schemas.microsoft.com/office/drawing/2014/main" id="{0D8732BF-8B97-FD49-B910-6EE996BCC950}"/>
              </a:ext>
            </a:extLst>
          </p:cNvPr>
          <p:cNvSpPr/>
          <p:nvPr/>
        </p:nvSpPr>
        <p:spPr>
          <a:xfrm>
            <a:off x="5309836" y="2092495"/>
            <a:ext cx="977153" cy="9771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049921D3-3311-204C-A578-26E9D102D901}"/>
              </a:ext>
            </a:extLst>
          </p:cNvPr>
          <p:cNvSpPr txBox="1"/>
          <p:nvPr/>
        </p:nvSpPr>
        <p:spPr>
          <a:xfrm>
            <a:off x="5309836" y="1815282"/>
            <a:ext cx="1108672"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under attack</a:t>
            </a:r>
          </a:p>
        </p:txBody>
      </p:sp>
      <p:sp>
        <p:nvSpPr>
          <p:cNvPr id="64" name="Oval 63">
            <a:extLst>
              <a:ext uri="{FF2B5EF4-FFF2-40B4-BE49-F238E27FC236}">
                <a16:creationId xmlns:a16="http://schemas.microsoft.com/office/drawing/2014/main" id="{B79A58B1-7694-7E48-B508-9EE39F0678D7}"/>
              </a:ext>
            </a:extLst>
          </p:cNvPr>
          <p:cNvSpPr/>
          <p:nvPr/>
        </p:nvSpPr>
        <p:spPr>
          <a:xfrm>
            <a:off x="609954" y="3916903"/>
            <a:ext cx="977153" cy="9771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E184FF53-3B24-A246-9291-8114D4618243}"/>
              </a:ext>
            </a:extLst>
          </p:cNvPr>
          <p:cNvSpPr txBox="1"/>
          <p:nvPr/>
        </p:nvSpPr>
        <p:spPr>
          <a:xfrm>
            <a:off x="299599" y="3526483"/>
            <a:ext cx="1108672"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under attack</a:t>
            </a:r>
          </a:p>
        </p:txBody>
      </p:sp>
    </p:spTree>
    <p:extLst>
      <p:ext uri="{BB962C8B-B14F-4D97-AF65-F5344CB8AC3E}">
        <p14:creationId xmlns:p14="http://schemas.microsoft.com/office/powerpoint/2010/main" val="15442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5D2F-E057-014B-B210-5E3330D23944}"/>
              </a:ext>
            </a:extLst>
          </p:cNvPr>
          <p:cNvSpPr>
            <a:spLocks noGrp="1"/>
          </p:cNvSpPr>
          <p:nvPr>
            <p:ph type="title"/>
          </p:nvPr>
        </p:nvSpPr>
        <p:spPr/>
        <p:txBody>
          <a:bodyPr/>
          <a:lstStyle/>
          <a:p>
            <a:r>
              <a:rPr lang="en-US" dirty="0"/>
              <a:t>Creating raw sockets </a:t>
            </a:r>
          </a:p>
        </p:txBody>
      </p:sp>
      <p:sp>
        <p:nvSpPr>
          <p:cNvPr id="4" name="Slide Number Placeholder 3">
            <a:extLst>
              <a:ext uri="{FF2B5EF4-FFF2-40B4-BE49-F238E27FC236}">
                <a16:creationId xmlns:a16="http://schemas.microsoft.com/office/drawing/2014/main" id="{0C1EDC07-7BE5-664D-BE03-17DB393C5BED}"/>
              </a:ext>
            </a:extLst>
          </p:cNvPr>
          <p:cNvSpPr>
            <a:spLocks noGrp="1"/>
          </p:cNvSpPr>
          <p:nvPr>
            <p:ph type="sldNum" sz="quarter" idx="12"/>
          </p:nvPr>
        </p:nvSpPr>
        <p:spPr/>
        <p:txBody>
          <a:bodyPr/>
          <a:lstStyle/>
          <a:p>
            <a:fld id="{8E41B671-95F8-AD49-965B-CC100353298F}" type="slidenum">
              <a:rPr lang="en-AU" altLang="x-none" smtClean="0"/>
              <a:pPr/>
              <a:t>39</a:t>
            </a:fld>
            <a:endParaRPr lang="en-AU" altLang="x-none"/>
          </a:p>
        </p:txBody>
      </p:sp>
      <p:sp>
        <p:nvSpPr>
          <p:cNvPr id="5" name="Content Placeholder 2">
            <a:extLst>
              <a:ext uri="{FF2B5EF4-FFF2-40B4-BE49-F238E27FC236}">
                <a16:creationId xmlns:a16="http://schemas.microsoft.com/office/drawing/2014/main" id="{3C8907DF-3A5F-3A49-B21C-838FD1B68443}"/>
              </a:ext>
            </a:extLst>
          </p:cNvPr>
          <p:cNvSpPr txBox="1">
            <a:spLocks/>
          </p:cNvSpPr>
          <p:nvPr/>
        </p:nvSpPr>
        <p:spPr bwMode="auto">
          <a:xfrm>
            <a:off x="276926" y="1176022"/>
            <a:ext cx="7870124" cy="324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0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1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16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14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12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n-US" sz="1400" kern="0" dirty="0">
                <a:solidFill>
                  <a:srgbClr val="7030A0"/>
                </a:solidFill>
                <a:latin typeface="Consolas" panose="020B0609020204030204" pitchFamily="49" charset="0"/>
                <a:cs typeface="Consolas" panose="020B0609020204030204" pitchFamily="49" charset="0"/>
              </a:rPr>
              <a:t>int</a:t>
            </a:r>
            <a:r>
              <a:rPr lang="en-US" sz="1400" kern="0" dirty="0">
                <a:latin typeface="Consolas" panose="020B0609020204030204" pitchFamily="49" charset="0"/>
                <a:cs typeface="Consolas" panose="020B0609020204030204" pitchFamily="49" charset="0"/>
              </a:rPr>
              <a:t> s = socket (PF_INET, SOCK_RAW, </a:t>
            </a:r>
            <a:r>
              <a:rPr lang="en-US" sz="1400" b="1" kern="0" dirty="0">
                <a:latin typeface="Consolas" panose="020B0609020204030204" pitchFamily="49" charset="0"/>
                <a:cs typeface="Consolas" panose="020B0609020204030204" pitchFamily="49" charset="0"/>
              </a:rPr>
              <a:t>*int protocol*</a:t>
            </a:r>
            <a:r>
              <a:rPr lang="en-US" sz="1400" kern="0"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4C15D65E-E61A-7843-9643-32EF1E93C1AF}"/>
              </a:ext>
            </a:extLst>
          </p:cNvPr>
          <p:cNvSpPr/>
          <p:nvPr/>
        </p:nvSpPr>
        <p:spPr>
          <a:xfrm>
            <a:off x="497305" y="1406723"/>
            <a:ext cx="7336673" cy="307777"/>
          </a:xfrm>
          <a:prstGeom prst="rect">
            <a:avLst/>
          </a:prstGeom>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3rd argument: IPPROTO_XXX defines the actual protocol above IP.</a:t>
            </a:r>
          </a:p>
        </p:txBody>
      </p:sp>
      <p:pic>
        <p:nvPicPr>
          <p:cNvPr id="7" name="Picture 6" descr="Screen Shot 2015-03-16 at 1.48.48 AM.png">
            <a:extLst>
              <a:ext uri="{FF2B5EF4-FFF2-40B4-BE49-F238E27FC236}">
                <a16:creationId xmlns:a16="http://schemas.microsoft.com/office/drawing/2014/main" id="{03AA60A5-0D3F-B74A-93CF-1B85B6BDC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17" y="1714500"/>
            <a:ext cx="5000625" cy="3143250"/>
          </a:xfrm>
          <a:prstGeom prst="rect">
            <a:avLst/>
          </a:prstGeom>
        </p:spPr>
      </p:pic>
    </p:spTree>
    <p:extLst>
      <p:ext uri="{BB962C8B-B14F-4D97-AF65-F5344CB8AC3E}">
        <p14:creationId xmlns:p14="http://schemas.microsoft.com/office/powerpoint/2010/main" val="403578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BE30-5C29-5A49-9559-077EE42C72C7}"/>
              </a:ext>
            </a:extLst>
          </p:cNvPr>
          <p:cNvSpPr>
            <a:spLocks noGrp="1"/>
          </p:cNvSpPr>
          <p:nvPr>
            <p:ph type="title"/>
          </p:nvPr>
        </p:nvSpPr>
        <p:spPr/>
        <p:txBody>
          <a:bodyPr/>
          <a:lstStyle/>
          <a:p>
            <a:r>
              <a:rPr lang="en-US" dirty="0"/>
              <a:t>Physical (PHY) Layer</a:t>
            </a:r>
          </a:p>
        </p:txBody>
      </p:sp>
      <p:sp>
        <p:nvSpPr>
          <p:cNvPr id="4" name="Slide Number Placeholder 3">
            <a:extLst>
              <a:ext uri="{FF2B5EF4-FFF2-40B4-BE49-F238E27FC236}">
                <a16:creationId xmlns:a16="http://schemas.microsoft.com/office/drawing/2014/main" id="{4CC40291-CF83-B240-89A4-55E99528F189}"/>
              </a:ext>
            </a:extLst>
          </p:cNvPr>
          <p:cNvSpPr>
            <a:spLocks noGrp="1"/>
          </p:cNvSpPr>
          <p:nvPr>
            <p:ph type="sldNum" sz="quarter" idx="12"/>
          </p:nvPr>
        </p:nvSpPr>
        <p:spPr/>
        <p:txBody>
          <a:bodyPr/>
          <a:lstStyle/>
          <a:p>
            <a:fld id="{8E41B671-95F8-AD49-965B-CC100353298F}" type="slidenum">
              <a:rPr lang="en-AU" altLang="x-none" smtClean="0"/>
              <a:pPr/>
              <a:t>4</a:t>
            </a:fld>
            <a:endParaRPr lang="en-AU" altLang="x-none"/>
          </a:p>
        </p:txBody>
      </p:sp>
      <p:sp>
        <p:nvSpPr>
          <p:cNvPr id="9" name="Content Placeholder 7">
            <a:extLst>
              <a:ext uri="{FF2B5EF4-FFF2-40B4-BE49-F238E27FC236}">
                <a16:creationId xmlns:a16="http://schemas.microsoft.com/office/drawing/2014/main" id="{8D92A824-BD9F-834C-A544-DBDEEEE159BF}"/>
              </a:ext>
            </a:extLst>
          </p:cNvPr>
          <p:cNvSpPr>
            <a:spLocks noGrp="1"/>
          </p:cNvSpPr>
          <p:nvPr>
            <p:ph idx="1"/>
          </p:nvPr>
        </p:nvSpPr>
        <p:spPr>
          <a:xfrm>
            <a:off x="228599" y="1233488"/>
            <a:ext cx="8077065" cy="3624262"/>
          </a:xfrm>
        </p:spPr>
        <p:txBody>
          <a:bodyPr>
            <a:normAutofit/>
          </a:bodyPr>
          <a:lstStyle/>
          <a:p>
            <a:r>
              <a:rPr lang="en-US" sz="1400" dirty="0"/>
              <a:t>Responsible for movements of </a:t>
            </a:r>
            <a:r>
              <a:rPr lang="en-US" sz="1400" b="1" dirty="0">
                <a:solidFill>
                  <a:schemeClr val="accent2"/>
                </a:solidFill>
              </a:rPr>
              <a:t>individual bits</a:t>
            </a:r>
            <a:r>
              <a:rPr lang="en-US" sz="1400" dirty="0">
                <a:solidFill>
                  <a:schemeClr val="accent2"/>
                </a:solidFill>
              </a:rPr>
              <a:t> </a:t>
            </a:r>
            <a:r>
              <a:rPr lang="en-US" sz="1400" dirty="0"/>
              <a:t>from one node to the corresponding other(s)</a:t>
            </a:r>
          </a:p>
          <a:p>
            <a:pPr lvl="1"/>
            <a:r>
              <a:rPr lang="en-US" sz="1200" dirty="0"/>
              <a:t>Physical characteristics of interfaces and medium</a:t>
            </a:r>
          </a:p>
          <a:p>
            <a:pPr lvl="1"/>
            <a:r>
              <a:rPr lang="en-US" sz="1200" dirty="0"/>
              <a:t>Representation of bits (encoding)</a:t>
            </a:r>
          </a:p>
          <a:p>
            <a:pPr lvl="1"/>
            <a:r>
              <a:rPr lang="en-US" sz="1200" dirty="0"/>
              <a:t>Data rate</a:t>
            </a:r>
          </a:p>
          <a:p>
            <a:pPr lvl="1"/>
            <a:r>
              <a:rPr lang="en-US" sz="1200" dirty="0"/>
              <a:t>Synchronization</a:t>
            </a:r>
          </a:p>
          <a:p>
            <a:pPr lvl="1"/>
            <a:r>
              <a:rPr lang="en-US" sz="1200" dirty="0"/>
              <a:t>Topology (mesh, star, ring, bus, …)</a:t>
            </a:r>
          </a:p>
          <a:p>
            <a:pPr lvl="1"/>
            <a:r>
              <a:rPr lang="en-US" sz="1200" dirty="0"/>
              <a:t>Transmission mode (simplex, half-duplex, …)</a:t>
            </a:r>
          </a:p>
        </p:txBody>
      </p:sp>
      <p:pic>
        <p:nvPicPr>
          <p:cNvPr id="10" name="Picture 6">
            <a:extLst>
              <a:ext uri="{FF2B5EF4-FFF2-40B4-BE49-F238E27FC236}">
                <a16:creationId xmlns:a16="http://schemas.microsoft.com/office/drawing/2014/main" id="{4B821A33-D800-FB4E-973A-25688CB2A1D7}"/>
              </a:ext>
            </a:extLst>
          </p:cNvPr>
          <p:cNvPicPr>
            <a:picLocks noChangeAspect="1" noChangeArrowheads="1"/>
          </p:cNvPicPr>
          <p:nvPr/>
        </p:nvPicPr>
        <p:blipFill>
          <a:blip r:embed="rId3" cstate="print"/>
          <a:srcRect/>
          <a:stretch>
            <a:fillRect/>
          </a:stretch>
        </p:blipFill>
        <p:spPr bwMode="auto">
          <a:xfrm>
            <a:off x="2894341" y="3099403"/>
            <a:ext cx="5411324" cy="1728120"/>
          </a:xfrm>
          <a:prstGeom prst="rect">
            <a:avLst/>
          </a:prstGeom>
          <a:noFill/>
          <a:ln w="9525">
            <a:noFill/>
            <a:miter lim="800000"/>
            <a:headEnd/>
            <a:tailEnd/>
          </a:ln>
          <a:effectLst/>
        </p:spPr>
      </p:pic>
    </p:spTree>
    <p:extLst>
      <p:ext uri="{BB962C8B-B14F-4D97-AF65-F5344CB8AC3E}">
        <p14:creationId xmlns:p14="http://schemas.microsoft.com/office/powerpoint/2010/main" val="41971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308B-8879-8C4C-B26A-9EDD81E20C35}"/>
              </a:ext>
            </a:extLst>
          </p:cNvPr>
          <p:cNvSpPr>
            <a:spLocks noGrp="1"/>
          </p:cNvSpPr>
          <p:nvPr>
            <p:ph type="title"/>
          </p:nvPr>
        </p:nvSpPr>
        <p:spPr/>
        <p:txBody>
          <a:bodyPr/>
          <a:lstStyle/>
          <a:p>
            <a:r>
              <a:rPr lang="en-US" dirty="0"/>
              <a:t>Creating raw sockets </a:t>
            </a:r>
          </a:p>
        </p:txBody>
      </p:sp>
      <p:sp>
        <p:nvSpPr>
          <p:cNvPr id="4" name="Slide Number Placeholder 3">
            <a:extLst>
              <a:ext uri="{FF2B5EF4-FFF2-40B4-BE49-F238E27FC236}">
                <a16:creationId xmlns:a16="http://schemas.microsoft.com/office/drawing/2014/main" id="{A783FB03-8C03-1542-99E6-129D77247D67}"/>
              </a:ext>
            </a:extLst>
          </p:cNvPr>
          <p:cNvSpPr>
            <a:spLocks noGrp="1"/>
          </p:cNvSpPr>
          <p:nvPr>
            <p:ph type="sldNum" sz="quarter" idx="12"/>
          </p:nvPr>
        </p:nvSpPr>
        <p:spPr/>
        <p:txBody>
          <a:bodyPr/>
          <a:lstStyle/>
          <a:p>
            <a:fld id="{8E41B671-95F8-AD49-965B-CC100353298F}" type="slidenum">
              <a:rPr lang="en-AU" altLang="x-none" smtClean="0"/>
              <a:pPr/>
              <a:t>40</a:t>
            </a:fld>
            <a:endParaRPr lang="en-AU" altLang="x-none"/>
          </a:p>
        </p:txBody>
      </p:sp>
      <p:sp>
        <p:nvSpPr>
          <p:cNvPr id="6" name="Content Placeholder 2">
            <a:extLst>
              <a:ext uri="{FF2B5EF4-FFF2-40B4-BE49-F238E27FC236}">
                <a16:creationId xmlns:a16="http://schemas.microsoft.com/office/drawing/2014/main" id="{30523698-FEF5-A443-860E-9C7FDA5D1258}"/>
              </a:ext>
            </a:extLst>
          </p:cNvPr>
          <p:cNvSpPr>
            <a:spLocks noGrp="1"/>
          </p:cNvSpPr>
          <p:nvPr>
            <p:ph idx="1"/>
          </p:nvPr>
        </p:nvSpPr>
        <p:spPr>
          <a:xfrm>
            <a:off x="193287" y="1159728"/>
            <a:ext cx="8772291" cy="3434498"/>
          </a:xfrm>
        </p:spPr>
        <p:txBody>
          <a:bodyPr/>
          <a:lstStyle/>
          <a:p>
            <a:endParaRPr lang="en-US" dirty="0"/>
          </a:p>
          <a:p>
            <a:r>
              <a:rPr lang="en-US" sz="1400" dirty="0"/>
              <a:t>We must provide the TCP header along with the data. The kernel or the network stack of Linux shall provide the IP header.</a:t>
            </a:r>
          </a:p>
          <a:p>
            <a:r>
              <a:rPr lang="en-US" sz="1400" dirty="0"/>
              <a:t>If we want to provide the IP header as well then there are 2 ways of doing this</a:t>
            </a:r>
          </a:p>
          <a:p>
            <a:pPr lvl="1"/>
            <a:r>
              <a:rPr lang="en-US" sz="1400" dirty="0"/>
              <a:t>Use protocol </a:t>
            </a:r>
            <a:r>
              <a:rPr lang="en-US" sz="1400" b="1" dirty="0"/>
              <a:t>IPPROTO_RAW</a:t>
            </a:r>
            <a:r>
              <a:rPr lang="en-US" sz="1400" dirty="0"/>
              <a:t> - This will allow to specify the IP header and everything that is contained in the packet.</a:t>
            </a:r>
          </a:p>
          <a:p>
            <a:endParaRPr lang="en-US" sz="1400" dirty="0"/>
          </a:p>
          <a:p>
            <a:pPr lvl="1"/>
            <a:r>
              <a:rPr lang="en-US" sz="1400" dirty="0"/>
              <a:t>Set the </a:t>
            </a:r>
            <a:r>
              <a:rPr lang="en-US" sz="1400" b="1" dirty="0"/>
              <a:t>IP_HDRINCL</a:t>
            </a:r>
            <a:r>
              <a:rPr lang="en-US" sz="1400" dirty="0"/>
              <a:t> socket option to 1.</a:t>
            </a:r>
          </a:p>
        </p:txBody>
      </p:sp>
      <p:pic>
        <p:nvPicPr>
          <p:cNvPr id="7" name="Picture 6" descr="Screen Shot 2015-03-16 at 2.12.05 AM.png">
            <a:extLst>
              <a:ext uri="{FF2B5EF4-FFF2-40B4-BE49-F238E27FC236}">
                <a16:creationId xmlns:a16="http://schemas.microsoft.com/office/drawing/2014/main" id="{DD226B3B-4942-8F44-9D9A-23FF53CAB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47" y="2755756"/>
            <a:ext cx="3691162" cy="216457"/>
          </a:xfrm>
          <a:prstGeom prst="rect">
            <a:avLst/>
          </a:prstGeom>
          <a:ln>
            <a:solidFill>
              <a:schemeClr val="tx1">
                <a:lumMod val="75000"/>
                <a:lumOff val="25000"/>
              </a:schemeClr>
            </a:solidFill>
          </a:ln>
          <a:effectLst>
            <a:outerShdw blurRad="50800" dist="38100" dir="2700000" algn="tl" rotWithShape="0">
              <a:srgbClr val="000000">
                <a:alpha val="43000"/>
              </a:srgbClr>
            </a:outerShdw>
          </a:effectLst>
        </p:spPr>
      </p:pic>
      <p:pic>
        <p:nvPicPr>
          <p:cNvPr id="5" name="Picture 4" descr="Screen Shot 2015-03-16 at 2.13.20 AM.png">
            <a:extLst>
              <a:ext uri="{FF2B5EF4-FFF2-40B4-BE49-F238E27FC236}">
                <a16:creationId xmlns:a16="http://schemas.microsoft.com/office/drawing/2014/main" id="{8FF03984-F790-1B48-936A-87E5756EF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47" y="1217915"/>
            <a:ext cx="3691162" cy="227149"/>
          </a:xfrm>
          <a:prstGeom prst="rect">
            <a:avLst/>
          </a:prstGeom>
          <a:ln>
            <a:solidFill>
              <a:schemeClr val="tx1">
                <a:lumMod val="65000"/>
                <a:lumOff val="35000"/>
              </a:schemeClr>
            </a:solidFill>
          </a:ln>
          <a:effectLst>
            <a:outerShdw blurRad="50800" dist="38100" dir="2700000" algn="tl" rotWithShape="0">
              <a:srgbClr val="000000">
                <a:alpha val="43000"/>
              </a:srgbClr>
            </a:outerShdw>
          </a:effectLst>
        </p:spPr>
      </p:pic>
      <p:pic>
        <p:nvPicPr>
          <p:cNvPr id="8" name="Picture 7" descr="Screen Shot 2015-03-16 at 2.11.45 AM.png">
            <a:extLst>
              <a:ext uri="{FF2B5EF4-FFF2-40B4-BE49-F238E27FC236}">
                <a16:creationId xmlns:a16="http://schemas.microsoft.com/office/drawing/2014/main" id="{6C897895-5581-9F4B-9D13-68B9D74FA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47" y="3316882"/>
            <a:ext cx="5912609" cy="1275269"/>
          </a:xfrm>
          <a:prstGeom prst="rect">
            <a:avLst/>
          </a:prstGeom>
          <a:ln>
            <a:solidFill>
              <a:schemeClr val="tx1">
                <a:lumMod val="75000"/>
                <a:lumOff val="25000"/>
              </a:schemeClr>
            </a:solidFill>
          </a:ln>
        </p:spPr>
      </p:pic>
      <p:sp>
        <p:nvSpPr>
          <p:cNvPr id="9" name="Rectangle 8">
            <a:extLst>
              <a:ext uri="{FF2B5EF4-FFF2-40B4-BE49-F238E27FC236}">
                <a16:creationId xmlns:a16="http://schemas.microsoft.com/office/drawing/2014/main" id="{63F4F5AD-39EC-D945-AF75-FDB3249D333D}"/>
              </a:ext>
            </a:extLst>
          </p:cNvPr>
          <p:cNvSpPr/>
          <p:nvPr/>
        </p:nvSpPr>
        <p:spPr>
          <a:xfrm>
            <a:off x="5993830" y="2571750"/>
            <a:ext cx="2777636" cy="738664"/>
          </a:xfrm>
          <a:prstGeom prst="rect">
            <a:avLst/>
          </a:prstGeom>
          <a:solidFill>
            <a:schemeClr val="bg2"/>
          </a:solidFill>
          <a:ln>
            <a:noFill/>
          </a:ln>
        </p:spPr>
        <p:txBody>
          <a:bodyPr wrap="square">
            <a:spAutoFit/>
          </a:bodyPr>
          <a:lstStyle/>
          <a:p>
            <a:r>
              <a:rPr lang="en-US" sz="1400" dirty="0"/>
              <a:t>When using the IP_HDRINCL the protocol used in the socket function is effectively of no use.</a:t>
            </a:r>
          </a:p>
        </p:txBody>
      </p:sp>
    </p:spTree>
    <p:extLst>
      <p:ext uri="{BB962C8B-B14F-4D97-AF65-F5344CB8AC3E}">
        <p14:creationId xmlns:p14="http://schemas.microsoft.com/office/powerpoint/2010/main" val="1732058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CAFF6E-D65A-D343-A6D6-39A134FF37CF}"/>
              </a:ext>
            </a:extLst>
          </p:cNvPr>
          <p:cNvSpPr>
            <a:spLocks noGrp="1"/>
          </p:cNvSpPr>
          <p:nvPr>
            <p:ph type="sldNum" sz="quarter" idx="12"/>
          </p:nvPr>
        </p:nvSpPr>
        <p:spPr/>
        <p:txBody>
          <a:bodyPr/>
          <a:lstStyle/>
          <a:p>
            <a:fld id="{8E41B671-95F8-AD49-965B-CC100353298F}" type="slidenum">
              <a:rPr lang="en-AU" altLang="x-none" smtClean="0"/>
              <a:pPr/>
              <a:t>41</a:t>
            </a:fld>
            <a:endParaRPr lang="en-AU" altLang="x-none"/>
          </a:p>
        </p:txBody>
      </p:sp>
      <p:pic>
        <p:nvPicPr>
          <p:cNvPr id="5" name="Picture 4" descr="Screen Shot 2015-03-16 at 2.16.32 AM.png">
            <a:extLst>
              <a:ext uri="{FF2B5EF4-FFF2-40B4-BE49-F238E27FC236}">
                <a16:creationId xmlns:a16="http://schemas.microsoft.com/office/drawing/2014/main" id="{62DCA08A-0390-2448-B0F3-CDE99A4B6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761" y="573088"/>
            <a:ext cx="4867275" cy="4524375"/>
          </a:xfrm>
          <a:prstGeom prst="rect">
            <a:avLst/>
          </a:prstGeom>
          <a:ln>
            <a:solidFill>
              <a:schemeClr val="tx1">
                <a:lumMod val="65000"/>
                <a:lumOff val="35000"/>
              </a:schemeClr>
            </a:solidFill>
          </a:ln>
          <a:effectLst>
            <a:outerShdw blurRad="50800" dist="38100" dir="2700000" algn="tl" rotWithShape="0">
              <a:srgbClr val="000000">
                <a:alpha val="43000"/>
              </a:srgbClr>
            </a:outerShdw>
          </a:effectLst>
        </p:spPr>
      </p:pic>
      <p:pic>
        <p:nvPicPr>
          <p:cNvPr id="6" name="Picture 5" descr="Screen Shot 2015-03-16 at 2.18.43 AM.png">
            <a:extLst>
              <a:ext uri="{FF2B5EF4-FFF2-40B4-BE49-F238E27FC236}">
                <a16:creationId xmlns:a16="http://schemas.microsoft.com/office/drawing/2014/main" id="{FCADB35C-22E7-974F-803C-85D38D369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9" y="3684588"/>
            <a:ext cx="1838325" cy="885825"/>
          </a:xfrm>
          <a:prstGeom prst="rect">
            <a:avLst/>
          </a:prstGeom>
          <a:ln>
            <a:solidFill>
              <a:schemeClr val="tx1">
                <a:lumMod val="65000"/>
                <a:lumOff val="35000"/>
              </a:schemeClr>
            </a:solidFill>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D783C3AE-59CF-3A43-A9D4-BB135E10E5E0}"/>
              </a:ext>
            </a:extLst>
          </p:cNvPr>
          <p:cNvSpPr/>
          <p:nvPr/>
        </p:nvSpPr>
        <p:spPr>
          <a:xfrm>
            <a:off x="193288" y="3113215"/>
            <a:ext cx="3534806" cy="523220"/>
          </a:xfrm>
          <a:prstGeom prst="rect">
            <a:avLst/>
          </a:prstGeom>
          <a:solidFill>
            <a:schemeClr val="bg2"/>
          </a:solidFill>
        </p:spPr>
        <p:txBody>
          <a:bodyPr wrap="square">
            <a:spAutoFit/>
          </a:bodyPr>
          <a:lstStyle/>
          <a:p>
            <a:r>
              <a:rPr lang="en-US" sz="1400" dirty="0"/>
              <a:t>96 bit (12 bytes) pseudo header needed for TCP header checksum calculation</a:t>
            </a:r>
          </a:p>
        </p:txBody>
      </p:sp>
      <p:cxnSp>
        <p:nvCxnSpPr>
          <p:cNvPr id="9" name="Straight Arrow Connector 8">
            <a:extLst>
              <a:ext uri="{FF2B5EF4-FFF2-40B4-BE49-F238E27FC236}">
                <a16:creationId xmlns:a16="http://schemas.microsoft.com/office/drawing/2014/main" id="{F788B2D7-D822-D647-B70E-93BFF2E5D3E6}"/>
              </a:ext>
            </a:extLst>
          </p:cNvPr>
          <p:cNvCxnSpPr/>
          <p:nvPr/>
        </p:nvCxnSpPr>
        <p:spPr>
          <a:xfrm>
            <a:off x="3860800" y="3754968"/>
            <a:ext cx="567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05F0BA7-328E-D44B-949A-AEDAF40B9146}"/>
              </a:ext>
            </a:extLst>
          </p:cNvPr>
          <p:cNvSpPr txBox="1">
            <a:spLocks/>
          </p:cNvSpPr>
          <p:nvPr/>
        </p:nvSpPr>
        <p:spPr bwMode="auto">
          <a:xfrm>
            <a:off x="345688" y="725488"/>
            <a:ext cx="8772291" cy="45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527688"/>
                </a:solidFill>
                <a:latin typeface="+mj-lt"/>
                <a:ea typeface="Arial" charset="0"/>
                <a:cs typeface="+mj-cs"/>
              </a:defRPr>
            </a:lvl1pPr>
            <a:lvl2pPr algn="l" rtl="0" eaLnBrk="0" fontAlgn="base" hangingPunct="0">
              <a:spcBef>
                <a:spcPct val="0"/>
              </a:spcBef>
              <a:spcAft>
                <a:spcPct val="0"/>
              </a:spcAft>
              <a:defRPr sz="3600">
                <a:solidFill>
                  <a:srgbClr val="527688"/>
                </a:solidFill>
                <a:latin typeface="Arial" charset="0"/>
                <a:ea typeface="Arial" charset="0"/>
                <a:cs typeface="Arial" charset="0"/>
              </a:defRPr>
            </a:lvl2pPr>
            <a:lvl3pPr algn="l" rtl="0" eaLnBrk="0" fontAlgn="base" hangingPunct="0">
              <a:spcBef>
                <a:spcPct val="0"/>
              </a:spcBef>
              <a:spcAft>
                <a:spcPct val="0"/>
              </a:spcAft>
              <a:defRPr sz="3600">
                <a:solidFill>
                  <a:srgbClr val="527688"/>
                </a:solidFill>
                <a:latin typeface="Arial" charset="0"/>
                <a:ea typeface="Arial" charset="0"/>
                <a:cs typeface="Arial" charset="0"/>
              </a:defRPr>
            </a:lvl3pPr>
            <a:lvl4pPr algn="l" rtl="0" eaLnBrk="0" fontAlgn="base" hangingPunct="0">
              <a:spcBef>
                <a:spcPct val="0"/>
              </a:spcBef>
              <a:spcAft>
                <a:spcPct val="0"/>
              </a:spcAft>
              <a:defRPr sz="3600">
                <a:solidFill>
                  <a:srgbClr val="527688"/>
                </a:solidFill>
                <a:latin typeface="Arial" charset="0"/>
                <a:ea typeface="Arial" charset="0"/>
                <a:cs typeface="Arial" charset="0"/>
              </a:defRPr>
            </a:lvl4pPr>
            <a:lvl5pPr algn="l" rtl="0" eaLnBrk="0" fontAlgn="base" hangingPunct="0">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cs typeface="Arial" charset="0"/>
              </a:defRPr>
            </a:lvl6pPr>
            <a:lvl7pPr marL="914400" algn="l" rtl="0" fontAlgn="base">
              <a:spcBef>
                <a:spcPct val="0"/>
              </a:spcBef>
              <a:spcAft>
                <a:spcPct val="0"/>
              </a:spcAft>
              <a:defRPr sz="3600">
                <a:solidFill>
                  <a:srgbClr val="527688"/>
                </a:solidFill>
                <a:latin typeface="Arial" charset="0"/>
                <a:cs typeface="Arial" charset="0"/>
              </a:defRPr>
            </a:lvl7pPr>
            <a:lvl8pPr marL="1371600" algn="l" rtl="0" fontAlgn="base">
              <a:spcBef>
                <a:spcPct val="0"/>
              </a:spcBef>
              <a:spcAft>
                <a:spcPct val="0"/>
              </a:spcAft>
              <a:defRPr sz="3600">
                <a:solidFill>
                  <a:srgbClr val="527688"/>
                </a:solidFill>
                <a:latin typeface="Arial" charset="0"/>
                <a:cs typeface="Arial" charset="0"/>
              </a:defRPr>
            </a:lvl8pPr>
            <a:lvl9pPr marL="1828800" algn="l" rtl="0" fontAlgn="base">
              <a:spcBef>
                <a:spcPct val="0"/>
              </a:spcBef>
              <a:spcAft>
                <a:spcPct val="0"/>
              </a:spcAft>
              <a:defRPr sz="3600">
                <a:solidFill>
                  <a:srgbClr val="527688"/>
                </a:solidFill>
                <a:latin typeface="Arial" charset="0"/>
                <a:cs typeface="Arial" charset="0"/>
              </a:defRPr>
            </a:lvl9pPr>
          </a:lstStyle>
          <a:p>
            <a:r>
              <a:rPr lang="en-US" kern="0"/>
              <a:t>Creating raw sockets </a:t>
            </a:r>
            <a:endParaRPr lang="en-US" kern="0" dirty="0"/>
          </a:p>
        </p:txBody>
      </p:sp>
    </p:spTree>
    <p:extLst>
      <p:ext uri="{BB962C8B-B14F-4D97-AF65-F5344CB8AC3E}">
        <p14:creationId xmlns:p14="http://schemas.microsoft.com/office/powerpoint/2010/main" val="2920091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5EDA0-67AA-8B40-91E3-5067750CAF6B}"/>
              </a:ext>
            </a:extLst>
          </p:cNvPr>
          <p:cNvSpPr>
            <a:spLocks noGrp="1"/>
          </p:cNvSpPr>
          <p:nvPr>
            <p:ph type="sldNum" sz="quarter" idx="12"/>
          </p:nvPr>
        </p:nvSpPr>
        <p:spPr/>
        <p:txBody>
          <a:bodyPr/>
          <a:lstStyle/>
          <a:p>
            <a:fld id="{8E41B671-95F8-AD49-965B-CC100353298F}" type="slidenum">
              <a:rPr lang="en-AU" altLang="x-none" smtClean="0"/>
              <a:pPr/>
              <a:t>42</a:t>
            </a:fld>
            <a:endParaRPr lang="en-AU" altLang="x-none"/>
          </a:p>
        </p:txBody>
      </p:sp>
      <p:pic>
        <p:nvPicPr>
          <p:cNvPr id="5" name="Picture 4" descr="Screen Shot 2015-03-16 at 2.18.19 AM.png">
            <a:extLst>
              <a:ext uri="{FF2B5EF4-FFF2-40B4-BE49-F238E27FC236}">
                <a16:creationId xmlns:a16="http://schemas.microsoft.com/office/drawing/2014/main" id="{5F9850D1-5063-EF49-9EE2-6B24A0135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693" y="1137851"/>
            <a:ext cx="4933950" cy="3867150"/>
          </a:xfrm>
          <a:prstGeom prst="rect">
            <a:avLst/>
          </a:prstGeom>
          <a:ln>
            <a:solidFill>
              <a:schemeClr val="tx1">
                <a:lumMod val="65000"/>
                <a:lumOff val="35000"/>
              </a:schemeClr>
            </a:solidFill>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CA7FA320-0365-2A46-8CEF-16F310E74D7E}"/>
              </a:ext>
            </a:extLst>
          </p:cNvPr>
          <p:cNvSpPr/>
          <p:nvPr/>
        </p:nvSpPr>
        <p:spPr>
          <a:xfrm>
            <a:off x="193288" y="1137851"/>
            <a:ext cx="2524512" cy="307777"/>
          </a:xfrm>
          <a:prstGeom prst="rect">
            <a:avLst/>
          </a:prstGeom>
          <a:solidFill>
            <a:schemeClr val="bg2"/>
          </a:solidFill>
        </p:spPr>
        <p:txBody>
          <a:bodyPr wrap="square">
            <a:spAutoFit/>
          </a:bodyPr>
          <a:lstStyle/>
          <a:p>
            <a:r>
              <a:rPr lang="en-US" sz="1400" dirty="0"/>
              <a:t>Fill in IP and TCP headers</a:t>
            </a:r>
          </a:p>
        </p:txBody>
      </p:sp>
      <p:sp>
        <p:nvSpPr>
          <p:cNvPr id="7" name="Title 1">
            <a:extLst>
              <a:ext uri="{FF2B5EF4-FFF2-40B4-BE49-F238E27FC236}">
                <a16:creationId xmlns:a16="http://schemas.microsoft.com/office/drawing/2014/main" id="{327C070D-9F38-D84B-B7C1-2BAE17F5154A}"/>
              </a:ext>
            </a:extLst>
          </p:cNvPr>
          <p:cNvSpPr txBox="1">
            <a:spLocks/>
          </p:cNvSpPr>
          <p:nvPr/>
        </p:nvSpPr>
        <p:spPr bwMode="auto">
          <a:xfrm>
            <a:off x="345688" y="725488"/>
            <a:ext cx="8772291" cy="45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527688"/>
                </a:solidFill>
                <a:latin typeface="+mj-lt"/>
                <a:ea typeface="Arial" charset="0"/>
                <a:cs typeface="+mj-cs"/>
              </a:defRPr>
            </a:lvl1pPr>
            <a:lvl2pPr algn="l" rtl="0" eaLnBrk="0" fontAlgn="base" hangingPunct="0">
              <a:spcBef>
                <a:spcPct val="0"/>
              </a:spcBef>
              <a:spcAft>
                <a:spcPct val="0"/>
              </a:spcAft>
              <a:defRPr sz="3600">
                <a:solidFill>
                  <a:srgbClr val="527688"/>
                </a:solidFill>
                <a:latin typeface="Arial" charset="0"/>
                <a:ea typeface="Arial" charset="0"/>
                <a:cs typeface="Arial" charset="0"/>
              </a:defRPr>
            </a:lvl2pPr>
            <a:lvl3pPr algn="l" rtl="0" eaLnBrk="0" fontAlgn="base" hangingPunct="0">
              <a:spcBef>
                <a:spcPct val="0"/>
              </a:spcBef>
              <a:spcAft>
                <a:spcPct val="0"/>
              </a:spcAft>
              <a:defRPr sz="3600">
                <a:solidFill>
                  <a:srgbClr val="527688"/>
                </a:solidFill>
                <a:latin typeface="Arial" charset="0"/>
                <a:ea typeface="Arial" charset="0"/>
                <a:cs typeface="Arial" charset="0"/>
              </a:defRPr>
            </a:lvl3pPr>
            <a:lvl4pPr algn="l" rtl="0" eaLnBrk="0" fontAlgn="base" hangingPunct="0">
              <a:spcBef>
                <a:spcPct val="0"/>
              </a:spcBef>
              <a:spcAft>
                <a:spcPct val="0"/>
              </a:spcAft>
              <a:defRPr sz="3600">
                <a:solidFill>
                  <a:srgbClr val="527688"/>
                </a:solidFill>
                <a:latin typeface="Arial" charset="0"/>
                <a:ea typeface="Arial" charset="0"/>
                <a:cs typeface="Arial" charset="0"/>
              </a:defRPr>
            </a:lvl4pPr>
            <a:lvl5pPr algn="l" rtl="0" eaLnBrk="0" fontAlgn="base" hangingPunct="0">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cs typeface="Arial" charset="0"/>
              </a:defRPr>
            </a:lvl6pPr>
            <a:lvl7pPr marL="914400" algn="l" rtl="0" fontAlgn="base">
              <a:spcBef>
                <a:spcPct val="0"/>
              </a:spcBef>
              <a:spcAft>
                <a:spcPct val="0"/>
              </a:spcAft>
              <a:defRPr sz="3600">
                <a:solidFill>
                  <a:srgbClr val="527688"/>
                </a:solidFill>
                <a:latin typeface="Arial" charset="0"/>
                <a:cs typeface="Arial" charset="0"/>
              </a:defRPr>
            </a:lvl7pPr>
            <a:lvl8pPr marL="1371600" algn="l" rtl="0" fontAlgn="base">
              <a:spcBef>
                <a:spcPct val="0"/>
              </a:spcBef>
              <a:spcAft>
                <a:spcPct val="0"/>
              </a:spcAft>
              <a:defRPr sz="3600">
                <a:solidFill>
                  <a:srgbClr val="527688"/>
                </a:solidFill>
                <a:latin typeface="Arial" charset="0"/>
                <a:cs typeface="Arial" charset="0"/>
              </a:defRPr>
            </a:lvl8pPr>
            <a:lvl9pPr marL="1828800" algn="l" rtl="0" fontAlgn="base">
              <a:spcBef>
                <a:spcPct val="0"/>
              </a:spcBef>
              <a:spcAft>
                <a:spcPct val="0"/>
              </a:spcAft>
              <a:defRPr sz="3600">
                <a:solidFill>
                  <a:srgbClr val="527688"/>
                </a:solidFill>
                <a:latin typeface="Arial" charset="0"/>
                <a:cs typeface="Arial" charset="0"/>
              </a:defRPr>
            </a:lvl9pPr>
          </a:lstStyle>
          <a:p>
            <a:r>
              <a:rPr lang="en-US" kern="0"/>
              <a:t>Creating raw sockets </a:t>
            </a:r>
            <a:endParaRPr lang="en-US" kern="0" dirty="0"/>
          </a:p>
        </p:txBody>
      </p:sp>
    </p:spTree>
    <p:extLst>
      <p:ext uri="{BB962C8B-B14F-4D97-AF65-F5344CB8AC3E}">
        <p14:creationId xmlns:p14="http://schemas.microsoft.com/office/powerpoint/2010/main" val="2480564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65688D-5D92-8C4A-8D12-A0D92F014A23}"/>
              </a:ext>
            </a:extLst>
          </p:cNvPr>
          <p:cNvSpPr>
            <a:spLocks noGrp="1"/>
          </p:cNvSpPr>
          <p:nvPr>
            <p:ph type="sldNum" sz="quarter" idx="12"/>
          </p:nvPr>
        </p:nvSpPr>
        <p:spPr/>
        <p:txBody>
          <a:bodyPr/>
          <a:lstStyle/>
          <a:p>
            <a:fld id="{8E41B671-95F8-AD49-965B-CC100353298F}" type="slidenum">
              <a:rPr lang="en-AU" altLang="x-none" smtClean="0"/>
              <a:pPr/>
              <a:t>43</a:t>
            </a:fld>
            <a:endParaRPr lang="en-AU" altLang="x-none"/>
          </a:p>
        </p:txBody>
      </p:sp>
      <p:pic>
        <p:nvPicPr>
          <p:cNvPr id="5" name="Picture 4" descr="Screen Shot 2015-03-16 at 2.24.11 AM.png">
            <a:extLst>
              <a:ext uri="{FF2B5EF4-FFF2-40B4-BE49-F238E27FC236}">
                <a16:creationId xmlns:a16="http://schemas.microsoft.com/office/drawing/2014/main" id="{3FC8EC64-3764-E449-9D9C-589A83323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825" y="628650"/>
            <a:ext cx="6353175" cy="4514850"/>
          </a:xfrm>
          <a:prstGeom prst="rect">
            <a:avLst/>
          </a:prstGeom>
          <a:ln>
            <a:solidFill>
              <a:schemeClr val="tx1">
                <a:lumMod val="75000"/>
                <a:lumOff val="25000"/>
              </a:schemeClr>
            </a:solidFill>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0A01505E-7789-7942-91F1-958CBD8F27F1}"/>
              </a:ext>
            </a:extLst>
          </p:cNvPr>
          <p:cNvSpPr>
            <a:spLocks noGrp="1"/>
          </p:cNvSpPr>
          <p:nvPr>
            <p:ph type="title"/>
          </p:nvPr>
        </p:nvSpPr>
        <p:spPr>
          <a:xfrm>
            <a:off x="193289" y="573087"/>
            <a:ext cx="2533728" cy="1012951"/>
          </a:xfrm>
        </p:spPr>
        <p:txBody>
          <a:bodyPr/>
          <a:lstStyle/>
          <a:p>
            <a:r>
              <a:rPr lang="en-US" dirty="0"/>
              <a:t>Creating raw sockets </a:t>
            </a:r>
          </a:p>
        </p:txBody>
      </p:sp>
    </p:spTree>
    <p:extLst>
      <p:ext uri="{BB962C8B-B14F-4D97-AF65-F5344CB8AC3E}">
        <p14:creationId xmlns:p14="http://schemas.microsoft.com/office/powerpoint/2010/main" val="3654568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5F8D-1909-9347-966E-676792427D6A}"/>
              </a:ext>
            </a:extLst>
          </p:cNvPr>
          <p:cNvSpPr>
            <a:spLocks noGrp="1"/>
          </p:cNvSpPr>
          <p:nvPr>
            <p:ph type="title"/>
          </p:nvPr>
        </p:nvSpPr>
        <p:spPr/>
        <p:txBody>
          <a:bodyPr/>
          <a:lstStyle/>
          <a:p>
            <a:r>
              <a:rPr lang="en-US" dirty="0"/>
              <a:t>Building and executing the attacker</a:t>
            </a:r>
          </a:p>
        </p:txBody>
      </p:sp>
      <p:sp>
        <p:nvSpPr>
          <p:cNvPr id="3" name="Content Placeholder 2">
            <a:extLst>
              <a:ext uri="{FF2B5EF4-FFF2-40B4-BE49-F238E27FC236}">
                <a16:creationId xmlns:a16="http://schemas.microsoft.com/office/drawing/2014/main" id="{966DF9F8-5BC4-3345-8300-AC59D91248E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FF693F-EB94-C44D-B376-169C844B84D8}"/>
              </a:ext>
            </a:extLst>
          </p:cNvPr>
          <p:cNvSpPr>
            <a:spLocks noGrp="1"/>
          </p:cNvSpPr>
          <p:nvPr>
            <p:ph type="sldNum" sz="quarter" idx="12"/>
          </p:nvPr>
        </p:nvSpPr>
        <p:spPr/>
        <p:txBody>
          <a:bodyPr/>
          <a:lstStyle/>
          <a:p>
            <a:fld id="{8E41B671-95F8-AD49-965B-CC100353298F}" type="slidenum">
              <a:rPr lang="en-AU" altLang="x-none" smtClean="0"/>
              <a:pPr/>
              <a:t>44</a:t>
            </a:fld>
            <a:endParaRPr lang="en-AU" altLang="x-none"/>
          </a:p>
        </p:txBody>
      </p:sp>
    </p:spTree>
    <p:extLst>
      <p:ext uri="{BB962C8B-B14F-4D97-AF65-F5344CB8AC3E}">
        <p14:creationId xmlns:p14="http://schemas.microsoft.com/office/powerpoint/2010/main" val="18728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85AB-A41D-A041-9618-EEBC7B6D6603}"/>
              </a:ext>
            </a:extLst>
          </p:cNvPr>
          <p:cNvSpPr>
            <a:spLocks noGrp="1"/>
          </p:cNvSpPr>
          <p:nvPr>
            <p:ph type="title"/>
          </p:nvPr>
        </p:nvSpPr>
        <p:spPr/>
        <p:txBody>
          <a:bodyPr/>
          <a:lstStyle/>
          <a:p>
            <a:r>
              <a:rPr lang="en-US" dirty="0"/>
              <a:t>Questions </a:t>
            </a:r>
          </a:p>
        </p:txBody>
      </p:sp>
      <p:sp>
        <p:nvSpPr>
          <p:cNvPr id="3" name="Content Placeholder 2">
            <a:extLst>
              <a:ext uri="{FF2B5EF4-FFF2-40B4-BE49-F238E27FC236}">
                <a16:creationId xmlns:a16="http://schemas.microsoft.com/office/drawing/2014/main" id="{7EC33D48-00DD-C84F-B709-13527C02D3E0}"/>
              </a:ext>
            </a:extLst>
          </p:cNvPr>
          <p:cNvSpPr>
            <a:spLocks noGrp="1"/>
          </p:cNvSpPr>
          <p:nvPr>
            <p:ph idx="1"/>
          </p:nvPr>
        </p:nvSpPr>
        <p:spPr/>
        <p:txBody>
          <a:bodyPr/>
          <a:lstStyle/>
          <a:p>
            <a:r>
              <a:rPr lang="en-US" dirty="0"/>
              <a:t>Feel free to contact me by </a:t>
            </a:r>
            <a:r>
              <a:rPr lang="en-US" dirty="0">
                <a:hlinkClick r:id="rId2"/>
              </a:rPr>
              <a:t>artem.lenskiy@anu.edu.au</a:t>
            </a:r>
            <a:r>
              <a:rPr lang="en-US" dirty="0"/>
              <a:t> </a:t>
            </a:r>
          </a:p>
        </p:txBody>
      </p:sp>
      <p:sp>
        <p:nvSpPr>
          <p:cNvPr id="4" name="Slide Number Placeholder 3">
            <a:extLst>
              <a:ext uri="{FF2B5EF4-FFF2-40B4-BE49-F238E27FC236}">
                <a16:creationId xmlns:a16="http://schemas.microsoft.com/office/drawing/2014/main" id="{98E07BA8-E3D5-3A48-B799-A710084F8898}"/>
              </a:ext>
            </a:extLst>
          </p:cNvPr>
          <p:cNvSpPr>
            <a:spLocks noGrp="1"/>
          </p:cNvSpPr>
          <p:nvPr>
            <p:ph type="sldNum" sz="quarter" idx="12"/>
          </p:nvPr>
        </p:nvSpPr>
        <p:spPr/>
        <p:txBody>
          <a:bodyPr/>
          <a:lstStyle/>
          <a:p>
            <a:fld id="{8E41B671-95F8-AD49-965B-CC100353298F}" type="slidenum">
              <a:rPr lang="en-AU" altLang="x-none" smtClean="0"/>
              <a:pPr/>
              <a:t>45</a:t>
            </a:fld>
            <a:endParaRPr lang="en-AU" altLang="x-none"/>
          </a:p>
        </p:txBody>
      </p:sp>
    </p:spTree>
    <p:extLst>
      <p:ext uri="{BB962C8B-B14F-4D97-AF65-F5344CB8AC3E}">
        <p14:creationId xmlns:p14="http://schemas.microsoft.com/office/powerpoint/2010/main" val="97695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49BF-6E6C-A74B-972E-8B3C421E3D47}"/>
              </a:ext>
            </a:extLst>
          </p:cNvPr>
          <p:cNvSpPr>
            <a:spLocks noGrp="1"/>
          </p:cNvSpPr>
          <p:nvPr>
            <p:ph type="title"/>
          </p:nvPr>
        </p:nvSpPr>
        <p:spPr/>
        <p:txBody>
          <a:bodyPr/>
          <a:lstStyle/>
          <a:p>
            <a:r>
              <a:rPr lang="en-US" dirty="0"/>
              <a:t>Appendix A: IP packet header checksum</a:t>
            </a:r>
          </a:p>
        </p:txBody>
      </p:sp>
      <p:sp>
        <p:nvSpPr>
          <p:cNvPr id="4" name="Slide Number Placeholder 3">
            <a:extLst>
              <a:ext uri="{FF2B5EF4-FFF2-40B4-BE49-F238E27FC236}">
                <a16:creationId xmlns:a16="http://schemas.microsoft.com/office/drawing/2014/main" id="{CEE8F075-6D90-AF43-A4FE-69472BC09A20}"/>
              </a:ext>
            </a:extLst>
          </p:cNvPr>
          <p:cNvSpPr>
            <a:spLocks noGrp="1"/>
          </p:cNvSpPr>
          <p:nvPr>
            <p:ph type="sldNum" sz="quarter" idx="12"/>
          </p:nvPr>
        </p:nvSpPr>
        <p:spPr/>
        <p:txBody>
          <a:bodyPr/>
          <a:lstStyle/>
          <a:p>
            <a:fld id="{8E41B671-95F8-AD49-965B-CC100353298F}" type="slidenum">
              <a:rPr lang="en-AU" altLang="x-none" smtClean="0"/>
              <a:pPr/>
              <a:t>46</a:t>
            </a:fld>
            <a:endParaRPr lang="en-AU" altLang="x-none"/>
          </a:p>
        </p:txBody>
      </p:sp>
      <p:pic>
        <p:nvPicPr>
          <p:cNvPr id="5" name="Picture 6">
            <a:extLst>
              <a:ext uri="{FF2B5EF4-FFF2-40B4-BE49-F238E27FC236}">
                <a16:creationId xmlns:a16="http://schemas.microsoft.com/office/drawing/2014/main" id="{B005A050-9C2A-6C43-BBDB-92B60C9F0B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88" y="1214650"/>
            <a:ext cx="3462099" cy="36430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descr="Screen Shot 2015-03-11 at 1.23.41 AM.png">
            <a:extLst>
              <a:ext uri="{FF2B5EF4-FFF2-40B4-BE49-F238E27FC236}">
                <a16:creationId xmlns:a16="http://schemas.microsoft.com/office/drawing/2014/main" id="{A9BF4D47-A11B-A64E-9ADF-FE136181C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9397" y="1214650"/>
            <a:ext cx="3943177" cy="2434858"/>
          </a:xfrm>
          <a:prstGeom prst="rect">
            <a:avLst/>
          </a:prstGeom>
          <a:ln>
            <a:solidFill>
              <a:schemeClr val="accent1"/>
            </a:solidFill>
          </a:ln>
        </p:spPr>
      </p:pic>
    </p:spTree>
    <p:extLst>
      <p:ext uri="{BB962C8B-B14F-4D97-AF65-F5344CB8AC3E}">
        <p14:creationId xmlns:p14="http://schemas.microsoft.com/office/powerpoint/2010/main" val="176615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376-0187-6B4A-AB1B-28216A622D26}"/>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A0002C7D-F7BA-AC49-81DE-8E84EC76C970}"/>
              </a:ext>
            </a:extLst>
          </p:cNvPr>
          <p:cNvSpPr>
            <a:spLocks noGrp="1"/>
          </p:cNvSpPr>
          <p:nvPr>
            <p:ph idx="1"/>
          </p:nvPr>
        </p:nvSpPr>
        <p:spPr/>
        <p:txBody>
          <a:bodyPr/>
          <a:lstStyle/>
          <a:p>
            <a:r>
              <a:rPr lang="en-US" sz="1400" dirty="0"/>
              <a:t>Responsible for moving </a:t>
            </a:r>
            <a:r>
              <a:rPr lang="en-US" sz="1400" b="1" dirty="0">
                <a:solidFill>
                  <a:schemeClr val="accent2"/>
                </a:solidFill>
              </a:rPr>
              <a:t>frames</a:t>
            </a:r>
            <a:r>
              <a:rPr lang="en-US" sz="1400" dirty="0"/>
              <a:t> from one node to the corresponding other(s) </a:t>
            </a:r>
          </a:p>
          <a:p>
            <a:pPr lvl="1"/>
            <a:r>
              <a:rPr lang="en-US" sz="1200" dirty="0"/>
              <a:t>Framing (Divides the strep into data units)</a:t>
            </a:r>
          </a:p>
          <a:p>
            <a:pPr lvl="1"/>
            <a:r>
              <a:rPr lang="en-US" sz="1200" dirty="0"/>
              <a:t>Physical addressing (of the sender/receiver)</a:t>
            </a:r>
          </a:p>
          <a:p>
            <a:pPr lvl="1"/>
            <a:r>
              <a:rPr lang="en-US" sz="1200" dirty="0"/>
              <a:t>Flow control (avoid overwhelming)</a:t>
            </a:r>
          </a:p>
          <a:p>
            <a:pPr lvl="1"/>
            <a:r>
              <a:rPr lang="en-US" sz="1200" dirty="0"/>
              <a:t>Error control (detect damaged/lost frames)</a:t>
            </a:r>
          </a:p>
          <a:p>
            <a:pPr lvl="1"/>
            <a:r>
              <a:rPr lang="en-US" sz="1200" dirty="0"/>
              <a:t>Access control</a:t>
            </a:r>
          </a:p>
          <a:p>
            <a:endParaRPr lang="en-US" sz="1400" dirty="0"/>
          </a:p>
        </p:txBody>
      </p:sp>
      <p:sp>
        <p:nvSpPr>
          <p:cNvPr id="4" name="Slide Number Placeholder 3">
            <a:extLst>
              <a:ext uri="{FF2B5EF4-FFF2-40B4-BE49-F238E27FC236}">
                <a16:creationId xmlns:a16="http://schemas.microsoft.com/office/drawing/2014/main" id="{D80EB85A-7A1B-3949-A677-52BEDAD7F387}"/>
              </a:ext>
            </a:extLst>
          </p:cNvPr>
          <p:cNvSpPr>
            <a:spLocks noGrp="1"/>
          </p:cNvSpPr>
          <p:nvPr>
            <p:ph type="sldNum" sz="quarter" idx="12"/>
          </p:nvPr>
        </p:nvSpPr>
        <p:spPr/>
        <p:txBody>
          <a:bodyPr/>
          <a:lstStyle/>
          <a:p>
            <a:fld id="{8E41B671-95F8-AD49-965B-CC100353298F}" type="slidenum">
              <a:rPr lang="en-AU" altLang="x-none" smtClean="0"/>
              <a:pPr/>
              <a:t>5</a:t>
            </a:fld>
            <a:endParaRPr lang="en-AU" altLang="x-none"/>
          </a:p>
        </p:txBody>
      </p:sp>
      <p:pic>
        <p:nvPicPr>
          <p:cNvPr id="7" name="Picture 6">
            <a:extLst>
              <a:ext uri="{FF2B5EF4-FFF2-40B4-BE49-F238E27FC236}">
                <a16:creationId xmlns:a16="http://schemas.microsoft.com/office/drawing/2014/main" id="{E70CD259-743C-C848-8104-CB7E0A32AF28}"/>
              </a:ext>
            </a:extLst>
          </p:cNvPr>
          <p:cNvPicPr>
            <a:picLocks noChangeAspect="1" noChangeArrowheads="1"/>
          </p:cNvPicPr>
          <p:nvPr/>
        </p:nvPicPr>
        <p:blipFill>
          <a:blip r:embed="rId3" cstate="print"/>
          <a:srcRect/>
          <a:stretch>
            <a:fillRect/>
          </a:stretch>
        </p:blipFill>
        <p:spPr bwMode="auto">
          <a:xfrm>
            <a:off x="193287" y="2997868"/>
            <a:ext cx="5203985" cy="1728120"/>
          </a:xfrm>
          <a:prstGeom prst="rect">
            <a:avLst/>
          </a:prstGeom>
          <a:noFill/>
          <a:ln w="9525">
            <a:noFill/>
            <a:miter lim="800000"/>
            <a:headEnd/>
            <a:tailEnd/>
          </a:ln>
          <a:effectLst/>
        </p:spPr>
      </p:pic>
    </p:spTree>
    <p:extLst>
      <p:ext uri="{BB962C8B-B14F-4D97-AF65-F5344CB8AC3E}">
        <p14:creationId xmlns:p14="http://schemas.microsoft.com/office/powerpoint/2010/main" val="394708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D456-4031-F04B-8951-B5489D9ACDB9}"/>
              </a:ext>
            </a:extLst>
          </p:cNvPr>
          <p:cNvSpPr>
            <a:spLocks noGrp="1"/>
          </p:cNvSpPr>
          <p:nvPr>
            <p:ph type="title"/>
          </p:nvPr>
        </p:nvSpPr>
        <p:spPr/>
        <p:txBody>
          <a:bodyPr/>
          <a:lstStyle/>
          <a:p>
            <a:r>
              <a:rPr lang="en-US" dirty="0"/>
              <a:t>Hop-to-hop delivery</a:t>
            </a:r>
          </a:p>
        </p:txBody>
      </p:sp>
      <p:sp>
        <p:nvSpPr>
          <p:cNvPr id="3" name="Content Placeholder 2">
            <a:extLst>
              <a:ext uri="{FF2B5EF4-FFF2-40B4-BE49-F238E27FC236}">
                <a16:creationId xmlns:a16="http://schemas.microsoft.com/office/drawing/2014/main" id="{3ED3BB59-4622-3347-BA41-4C2FB0C5427E}"/>
              </a:ext>
            </a:extLst>
          </p:cNvPr>
          <p:cNvSpPr>
            <a:spLocks noGrp="1"/>
          </p:cNvSpPr>
          <p:nvPr>
            <p:ph idx="1"/>
          </p:nvPr>
        </p:nvSpPr>
        <p:spPr/>
        <p:txBody>
          <a:bodyPr/>
          <a:lstStyle/>
          <a:p>
            <a:r>
              <a:rPr lang="en-US" sz="1400" dirty="0"/>
              <a:t>PHY and data link layers responsible for one-hop (or hop-to-hop) delivery (</a:t>
            </a:r>
            <a:r>
              <a:rPr lang="en-US" altLang="ko-KR" sz="1400" dirty="0"/>
              <a:t>operate “locally”</a:t>
            </a:r>
            <a:r>
              <a:rPr lang="en-US" sz="1400" dirty="0"/>
              <a:t>)</a:t>
            </a:r>
          </a:p>
          <a:p>
            <a:pPr marL="0" indent="0">
              <a:buNone/>
            </a:pPr>
            <a:endParaRPr lang="en-US" sz="1400" dirty="0"/>
          </a:p>
        </p:txBody>
      </p:sp>
      <p:sp>
        <p:nvSpPr>
          <p:cNvPr id="4" name="Slide Number Placeholder 3">
            <a:extLst>
              <a:ext uri="{FF2B5EF4-FFF2-40B4-BE49-F238E27FC236}">
                <a16:creationId xmlns:a16="http://schemas.microsoft.com/office/drawing/2014/main" id="{3C7236AE-A0E9-0240-9C76-263DBDCD224F}"/>
              </a:ext>
            </a:extLst>
          </p:cNvPr>
          <p:cNvSpPr>
            <a:spLocks noGrp="1"/>
          </p:cNvSpPr>
          <p:nvPr>
            <p:ph type="sldNum" sz="quarter" idx="12"/>
          </p:nvPr>
        </p:nvSpPr>
        <p:spPr/>
        <p:txBody>
          <a:bodyPr/>
          <a:lstStyle/>
          <a:p>
            <a:fld id="{8E41B671-95F8-AD49-965B-CC100353298F}" type="slidenum">
              <a:rPr lang="en-AU" altLang="x-none" smtClean="0"/>
              <a:pPr/>
              <a:t>6</a:t>
            </a:fld>
            <a:endParaRPr lang="en-AU" altLang="x-none"/>
          </a:p>
        </p:txBody>
      </p:sp>
      <p:pic>
        <p:nvPicPr>
          <p:cNvPr id="5" name="Picture 6">
            <a:extLst>
              <a:ext uri="{FF2B5EF4-FFF2-40B4-BE49-F238E27FC236}">
                <a16:creationId xmlns:a16="http://schemas.microsoft.com/office/drawing/2014/main" id="{CC5A92D6-512A-384C-A0E1-8B5FE3D8AAC7}"/>
              </a:ext>
            </a:extLst>
          </p:cNvPr>
          <p:cNvPicPr>
            <a:picLocks noChangeAspect="1" noChangeArrowheads="1"/>
          </p:cNvPicPr>
          <p:nvPr/>
        </p:nvPicPr>
        <p:blipFill>
          <a:blip r:embed="rId3" cstate="print"/>
          <a:srcRect/>
          <a:stretch>
            <a:fillRect/>
          </a:stretch>
        </p:blipFill>
        <p:spPr bwMode="auto">
          <a:xfrm>
            <a:off x="4162602" y="1460619"/>
            <a:ext cx="4611149" cy="3397131"/>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CF317F23-61B4-3344-A424-E4332ABEC6F9}"/>
              </a:ext>
            </a:extLst>
          </p:cNvPr>
          <p:cNvSpPr/>
          <p:nvPr/>
        </p:nvSpPr>
        <p:spPr>
          <a:xfrm>
            <a:off x="0" y="4611529"/>
            <a:ext cx="4201428" cy="246221"/>
          </a:xfrm>
          <a:prstGeom prst="rect">
            <a:avLst/>
          </a:prstGeom>
        </p:spPr>
        <p:txBody>
          <a:bodyPr wrap="square">
            <a:spAutoFit/>
          </a:bodyPr>
          <a:lstStyle/>
          <a:p>
            <a:r>
              <a:rPr lang="en-US" sz="1000" dirty="0">
                <a:hlinkClick r:id="rId4"/>
              </a:rPr>
              <a:t>https://www.ciscopress.com/articles/article.asp?p=2181835&amp;seqNum=5</a:t>
            </a:r>
            <a:r>
              <a:rPr lang="en-US" sz="1000" dirty="0"/>
              <a:t> </a:t>
            </a:r>
          </a:p>
        </p:txBody>
      </p:sp>
      <p:pic>
        <p:nvPicPr>
          <p:cNvPr id="7" name="Picture 6">
            <a:extLst>
              <a:ext uri="{FF2B5EF4-FFF2-40B4-BE49-F238E27FC236}">
                <a16:creationId xmlns:a16="http://schemas.microsoft.com/office/drawing/2014/main" id="{1710B9B1-5375-B847-8426-2BAB01B59DD9}"/>
              </a:ext>
            </a:extLst>
          </p:cNvPr>
          <p:cNvPicPr>
            <a:picLocks noChangeAspect="1"/>
          </p:cNvPicPr>
          <p:nvPr/>
        </p:nvPicPr>
        <p:blipFill>
          <a:blip r:embed="rId5"/>
          <a:stretch>
            <a:fillRect/>
          </a:stretch>
        </p:blipFill>
        <p:spPr>
          <a:xfrm>
            <a:off x="341048" y="2020818"/>
            <a:ext cx="3467100" cy="1485900"/>
          </a:xfrm>
          <a:prstGeom prst="rect">
            <a:avLst/>
          </a:prstGeom>
        </p:spPr>
      </p:pic>
      <p:sp>
        <p:nvSpPr>
          <p:cNvPr id="8" name="Rectangle 7">
            <a:extLst>
              <a:ext uri="{FF2B5EF4-FFF2-40B4-BE49-F238E27FC236}">
                <a16:creationId xmlns:a16="http://schemas.microsoft.com/office/drawing/2014/main" id="{1A516D75-D59C-5248-935C-479C19A615FF}"/>
              </a:ext>
            </a:extLst>
          </p:cNvPr>
          <p:cNvSpPr/>
          <p:nvPr/>
        </p:nvSpPr>
        <p:spPr>
          <a:xfrm>
            <a:off x="178422" y="3506718"/>
            <a:ext cx="3792353" cy="954107"/>
          </a:xfrm>
          <a:prstGeom prst="rect">
            <a:avLst/>
          </a:prstGeom>
        </p:spPr>
        <p:txBody>
          <a:bodyPr wrap="square">
            <a:spAutoFit/>
          </a:bodyPr>
          <a:lstStyle/>
          <a:p>
            <a:pPr marL="285750" indent="-285750">
              <a:buFont typeface="Arial" panose="020B0604020202020204" pitchFamily="34" charset="0"/>
              <a:buChar char="•"/>
            </a:pPr>
            <a:r>
              <a:rPr lang="en-AU" sz="1400" dirty="0">
                <a:solidFill>
                  <a:srgbClr val="000000"/>
                </a:solidFill>
                <a:latin typeface="Arial" panose="020B0604020202020204" pitchFamily="34" charset="0"/>
              </a:rPr>
              <a:t>The switch uses the information in the physical address table to send frames destined for a specific device out the port, which has been assigned to that device.</a:t>
            </a:r>
            <a:endParaRPr lang="en-US" sz="1400" dirty="0"/>
          </a:p>
        </p:txBody>
      </p:sp>
      <p:pic>
        <p:nvPicPr>
          <p:cNvPr id="9" name="Picture 8">
            <a:extLst>
              <a:ext uri="{FF2B5EF4-FFF2-40B4-BE49-F238E27FC236}">
                <a16:creationId xmlns:a16="http://schemas.microsoft.com/office/drawing/2014/main" id="{A1097BBD-52B6-C645-90B9-91C7C0D1E940}"/>
              </a:ext>
            </a:extLst>
          </p:cNvPr>
          <p:cNvPicPr>
            <a:picLocks noChangeAspect="1"/>
          </p:cNvPicPr>
          <p:nvPr/>
        </p:nvPicPr>
        <p:blipFill>
          <a:blip r:embed="rId6"/>
          <a:stretch>
            <a:fillRect/>
          </a:stretch>
        </p:blipFill>
        <p:spPr>
          <a:xfrm>
            <a:off x="1708386" y="1715465"/>
            <a:ext cx="1159251" cy="411839"/>
          </a:xfrm>
          <a:prstGeom prst="rect">
            <a:avLst/>
          </a:prstGeom>
        </p:spPr>
      </p:pic>
    </p:spTree>
    <p:extLst>
      <p:ext uri="{BB962C8B-B14F-4D97-AF65-F5344CB8AC3E}">
        <p14:creationId xmlns:p14="http://schemas.microsoft.com/office/powerpoint/2010/main" val="76480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27CE-E781-574D-A8D6-8011B6190C7C}"/>
              </a:ext>
            </a:extLst>
          </p:cNvPr>
          <p:cNvSpPr>
            <a:spLocks noGrp="1"/>
          </p:cNvSpPr>
          <p:nvPr>
            <p:ph type="title"/>
          </p:nvPr>
        </p:nvSpPr>
        <p:spPr>
          <a:xfrm>
            <a:off x="183614" y="633633"/>
            <a:ext cx="8772291" cy="562649"/>
          </a:xfrm>
        </p:spPr>
        <p:txBody>
          <a:bodyPr/>
          <a:lstStyle/>
          <a:p>
            <a:r>
              <a:rPr lang="en-US" dirty="0"/>
              <a:t>Data Link Layer: </a:t>
            </a:r>
            <a:r>
              <a:rPr lang="en-AU" dirty="0"/>
              <a:t>Ethernet </a:t>
            </a:r>
            <a:br>
              <a:rPr lang="en-AU" dirty="0"/>
            </a:br>
            <a:r>
              <a:rPr lang="en-AU" sz="2000" dirty="0"/>
              <a:t>(standardized in 1983 as IEEE 802.3)</a:t>
            </a:r>
            <a:endParaRPr lang="en-US" sz="2000" dirty="0"/>
          </a:p>
        </p:txBody>
      </p:sp>
      <p:sp>
        <p:nvSpPr>
          <p:cNvPr id="3" name="Content Placeholder 2">
            <a:extLst>
              <a:ext uri="{FF2B5EF4-FFF2-40B4-BE49-F238E27FC236}">
                <a16:creationId xmlns:a16="http://schemas.microsoft.com/office/drawing/2014/main" id="{298E4551-C2F5-1A4D-B489-F7BAAF1098E0}"/>
              </a:ext>
            </a:extLst>
          </p:cNvPr>
          <p:cNvSpPr>
            <a:spLocks noGrp="1"/>
          </p:cNvSpPr>
          <p:nvPr>
            <p:ph idx="1"/>
          </p:nvPr>
        </p:nvSpPr>
        <p:spPr>
          <a:xfrm>
            <a:off x="193287" y="1287228"/>
            <a:ext cx="8772291" cy="3306997"/>
          </a:xfrm>
        </p:spPr>
        <p:txBody>
          <a:bodyPr/>
          <a:lstStyle/>
          <a:p>
            <a:r>
              <a:rPr lang="en-AU" sz="1400" dirty="0"/>
              <a:t>Ethernet provides services up to and including the data link layer</a:t>
            </a:r>
          </a:p>
          <a:p>
            <a:r>
              <a:rPr lang="en-US" sz="1400" dirty="0"/>
              <a:t>The original 10BASE5 Ethernet uses coaxial cable as a shared medium, while the newer Ethernet variants use twisted pair and fiber optic links in conjunction with switches.</a:t>
            </a:r>
          </a:p>
        </p:txBody>
      </p:sp>
      <p:sp>
        <p:nvSpPr>
          <p:cNvPr id="4" name="Slide Number Placeholder 3">
            <a:extLst>
              <a:ext uri="{FF2B5EF4-FFF2-40B4-BE49-F238E27FC236}">
                <a16:creationId xmlns:a16="http://schemas.microsoft.com/office/drawing/2014/main" id="{AB39F03D-D5A9-8840-9A64-5E8D53ECCEA2}"/>
              </a:ext>
            </a:extLst>
          </p:cNvPr>
          <p:cNvSpPr>
            <a:spLocks noGrp="1"/>
          </p:cNvSpPr>
          <p:nvPr>
            <p:ph type="sldNum" sz="quarter" idx="12"/>
          </p:nvPr>
        </p:nvSpPr>
        <p:spPr/>
        <p:txBody>
          <a:bodyPr/>
          <a:lstStyle/>
          <a:p>
            <a:fld id="{8E41B671-95F8-AD49-965B-CC100353298F}" type="slidenum">
              <a:rPr lang="en-AU" altLang="x-none" smtClean="0"/>
              <a:pPr/>
              <a:t>7</a:t>
            </a:fld>
            <a:endParaRPr lang="en-AU" altLang="x-none"/>
          </a:p>
        </p:txBody>
      </p:sp>
      <p:pic>
        <p:nvPicPr>
          <p:cNvPr id="7" name="Picture 6">
            <a:extLst>
              <a:ext uri="{FF2B5EF4-FFF2-40B4-BE49-F238E27FC236}">
                <a16:creationId xmlns:a16="http://schemas.microsoft.com/office/drawing/2014/main" id="{601EE6D7-ADE7-E940-9A52-2CA124FBD0E6}"/>
              </a:ext>
            </a:extLst>
          </p:cNvPr>
          <p:cNvPicPr>
            <a:picLocks noChangeAspect="1"/>
          </p:cNvPicPr>
          <p:nvPr/>
        </p:nvPicPr>
        <p:blipFill>
          <a:blip r:embed="rId3"/>
          <a:stretch>
            <a:fillRect/>
          </a:stretch>
        </p:blipFill>
        <p:spPr>
          <a:xfrm>
            <a:off x="612660" y="3191557"/>
            <a:ext cx="1625875" cy="1673002"/>
          </a:xfrm>
          <a:prstGeom prst="rect">
            <a:avLst/>
          </a:prstGeom>
        </p:spPr>
      </p:pic>
      <p:pic>
        <p:nvPicPr>
          <p:cNvPr id="9" name="Picture 8">
            <a:extLst>
              <a:ext uri="{FF2B5EF4-FFF2-40B4-BE49-F238E27FC236}">
                <a16:creationId xmlns:a16="http://schemas.microsoft.com/office/drawing/2014/main" id="{EC70D3D8-3BC2-774B-9BFA-FC7CB07E103D}"/>
              </a:ext>
            </a:extLst>
          </p:cNvPr>
          <p:cNvPicPr>
            <a:picLocks noChangeAspect="1"/>
          </p:cNvPicPr>
          <p:nvPr/>
        </p:nvPicPr>
        <p:blipFill>
          <a:blip r:embed="rId4"/>
          <a:stretch>
            <a:fillRect/>
          </a:stretch>
        </p:blipFill>
        <p:spPr>
          <a:xfrm>
            <a:off x="612660" y="2065537"/>
            <a:ext cx="1681663" cy="1177164"/>
          </a:xfrm>
          <a:prstGeom prst="rect">
            <a:avLst/>
          </a:prstGeom>
        </p:spPr>
      </p:pic>
      <p:pic>
        <p:nvPicPr>
          <p:cNvPr id="10" name="Picture 9">
            <a:extLst>
              <a:ext uri="{FF2B5EF4-FFF2-40B4-BE49-F238E27FC236}">
                <a16:creationId xmlns:a16="http://schemas.microsoft.com/office/drawing/2014/main" id="{72B63503-B84F-3F4B-B3EA-AA3BFC66E002}"/>
              </a:ext>
            </a:extLst>
          </p:cNvPr>
          <p:cNvPicPr>
            <a:picLocks noChangeAspect="1"/>
          </p:cNvPicPr>
          <p:nvPr/>
        </p:nvPicPr>
        <p:blipFill>
          <a:blip r:embed="rId5"/>
          <a:stretch>
            <a:fillRect/>
          </a:stretch>
        </p:blipFill>
        <p:spPr>
          <a:xfrm>
            <a:off x="2893151" y="2065537"/>
            <a:ext cx="1670911" cy="1365722"/>
          </a:xfrm>
          <a:prstGeom prst="rect">
            <a:avLst/>
          </a:prstGeom>
        </p:spPr>
      </p:pic>
      <p:pic>
        <p:nvPicPr>
          <p:cNvPr id="11" name="Picture 10">
            <a:extLst>
              <a:ext uri="{FF2B5EF4-FFF2-40B4-BE49-F238E27FC236}">
                <a16:creationId xmlns:a16="http://schemas.microsoft.com/office/drawing/2014/main" id="{0A12DB6D-47EE-C043-AAEC-677945252307}"/>
              </a:ext>
            </a:extLst>
          </p:cNvPr>
          <p:cNvPicPr>
            <a:picLocks noChangeAspect="1"/>
          </p:cNvPicPr>
          <p:nvPr/>
        </p:nvPicPr>
        <p:blipFill rotWithShape="1">
          <a:blip r:embed="rId6"/>
          <a:srcRect t="17190" b="17005"/>
          <a:stretch/>
        </p:blipFill>
        <p:spPr>
          <a:xfrm>
            <a:off x="2898849" y="3574935"/>
            <a:ext cx="1892463" cy="1245337"/>
          </a:xfrm>
          <a:prstGeom prst="rect">
            <a:avLst/>
          </a:prstGeom>
        </p:spPr>
      </p:pic>
      <p:pic>
        <p:nvPicPr>
          <p:cNvPr id="12" name="Picture 11">
            <a:extLst>
              <a:ext uri="{FF2B5EF4-FFF2-40B4-BE49-F238E27FC236}">
                <a16:creationId xmlns:a16="http://schemas.microsoft.com/office/drawing/2014/main" id="{E18CD416-69EC-E54F-837C-A8DD859BDED5}"/>
              </a:ext>
            </a:extLst>
          </p:cNvPr>
          <p:cNvPicPr>
            <a:picLocks noChangeAspect="1"/>
          </p:cNvPicPr>
          <p:nvPr/>
        </p:nvPicPr>
        <p:blipFill>
          <a:blip r:embed="rId7"/>
          <a:stretch>
            <a:fillRect/>
          </a:stretch>
        </p:blipFill>
        <p:spPr>
          <a:xfrm>
            <a:off x="5506615" y="3184507"/>
            <a:ext cx="1673003" cy="1673003"/>
          </a:xfrm>
          <a:prstGeom prst="rect">
            <a:avLst/>
          </a:prstGeom>
        </p:spPr>
      </p:pic>
      <p:pic>
        <p:nvPicPr>
          <p:cNvPr id="13" name="Picture 12">
            <a:extLst>
              <a:ext uri="{FF2B5EF4-FFF2-40B4-BE49-F238E27FC236}">
                <a16:creationId xmlns:a16="http://schemas.microsoft.com/office/drawing/2014/main" id="{17C0DB4C-9DBD-C84A-AE2E-C86BBCD6BCBA}"/>
              </a:ext>
            </a:extLst>
          </p:cNvPr>
          <p:cNvPicPr>
            <a:picLocks noChangeAspect="1"/>
          </p:cNvPicPr>
          <p:nvPr/>
        </p:nvPicPr>
        <p:blipFill rotWithShape="1">
          <a:blip r:embed="rId8"/>
          <a:srcRect t="16308"/>
          <a:stretch/>
        </p:blipFill>
        <p:spPr>
          <a:xfrm>
            <a:off x="5315208" y="1983167"/>
            <a:ext cx="1864410" cy="1341903"/>
          </a:xfrm>
          <a:prstGeom prst="rect">
            <a:avLst/>
          </a:prstGeom>
        </p:spPr>
      </p:pic>
    </p:spTree>
    <p:extLst>
      <p:ext uri="{BB962C8B-B14F-4D97-AF65-F5344CB8AC3E}">
        <p14:creationId xmlns:p14="http://schemas.microsoft.com/office/powerpoint/2010/main" val="16678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B41D65-54B6-0D46-B9FE-0994DDB1DEE1}"/>
              </a:ext>
            </a:extLst>
          </p:cNvPr>
          <p:cNvSpPr/>
          <p:nvPr/>
        </p:nvSpPr>
        <p:spPr>
          <a:xfrm>
            <a:off x="45828" y="1871178"/>
            <a:ext cx="9052343" cy="1175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1F3BEC-474F-624F-ACC3-BF88D3302C6C}"/>
              </a:ext>
            </a:extLst>
          </p:cNvPr>
          <p:cNvSpPr/>
          <p:nvPr/>
        </p:nvSpPr>
        <p:spPr>
          <a:xfrm>
            <a:off x="6761011" y="1959183"/>
            <a:ext cx="2233568" cy="101065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2B85B5-0343-A944-90D0-D1443D82A489}"/>
              </a:ext>
            </a:extLst>
          </p:cNvPr>
          <p:cNvSpPr/>
          <p:nvPr/>
        </p:nvSpPr>
        <p:spPr>
          <a:xfrm>
            <a:off x="118149" y="1959182"/>
            <a:ext cx="5537851" cy="1010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BC67F-6C6D-2640-8BFD-B0100406495D}"/>
              </a:ext>
            </a:extLst>
          </p:cNvPr>
          <p:cNvSpPr>
            <a:spLocks noGrp="1"/>
          </p:cNvSpPr>
          <p:nvPr>
            <p:ph type="title"/>
          </p:nvPr>
        </p:nvSpPr>
        <p:spPr/>
        <p:txBody>
          <a:bodyPr/>
          <a:lstStyle/>
          <a:p>
            <a:r>
              <a:rPr lang="en-US" dirty="0"/>
              <a:t>Data Link Layer: </a:t>
            </a:r>
            <a:r>
              <a:rPr lang="en-AU" dirty="0"/>
              <a:t>Ethernet frame structure </a:t>
            </a:r>
            <a:endParaRPr lang="en-US" dirty="0"/>
          </a:p>
        </p:txBody>
      </p:sp>
      <p:sp>
        <p:nvSpPr>
          <p:cNvPr id="4" name="Slide Number Placeholder 3">
            <a:extLst>
              <a:ext uri="{FF2B5EF4-FFF2-40B4-BE49-F238E27FC236}">
                <a16:creationId xmlns:a16="http://schemas.microsoft.com/office/drawing/2014/main" id="{1248377C-8034-EE44-ADAF-592E74B2F490}"/>
              </a:ext>
            </a:extLst>
          </p:cNvPr>
          <p:cNvSpPr>
            <a:spLocks noGrp="1"/>
          </p:cNvSpPr>
          <p:nvPr>
            <p:ph type="sldNum" sz="quarter" idx="12"/>
          </p:nvPr>
        </p:nvSpPr>
        <p:spPr/>
        <p:txBody>
          <a:bodyPr/>
          <a:lstStyle/>
          <a:p>
            <a:fld id="{8E41B671-95F8-AD49-965B-CC100353298F}" type="slidenum">
              <a:rPr lang="en-AU" altLang="x-none" smtClean="0"/>
              <a:pPr/>
              <a:t>8</a:t>
            </a:fld>
            <a:endParaRPr lang="en-AU" altLang="x-none"/>
          </a:p>
        </p:txBody>
      </p:sp>
      <p:sp>
        <p:nvSpPr>
          <p:cNvPr id="7" name="TextBox 6">
            <a:extLst>
              <a:ext uri="{FF2B5EF4-FFF2-40B4-BE49-F238E27FC236}">
                <a16:creationId xmlns:a16="http://schemas.microsoft.com/office/drawing/2014/main" id="{07209C00-1FE1-8C46-A129-57DD4947883D}"/>
              </a:ext>
            </a:extLst>
          </p:cNvPr>
          <p:cNvSpPr txBox="1"/>
          <p:nvPr/>
        </p:nvSpPr>
        <p:spPr>
          <a:xfrm>
            <a:off x="3645446" y="1318856"/>
            <a:ext cx="2267107" cy="369332"/>
          </a:xfrm>
          <a:prstGeom prst="rect">
            <a:avLst/>
          </a:prstGeom>
          <a:noFill/>
        </p:spPr>
        <p:txBody>
          <a:bodyPr wrap="square" rtlCol="0">
            <a:spAutoFit/>
          </a:bodyPr>
          <a:lstStyle/>
          <a:p>
            <a:r>
              <a:rPr lang="en-US" dirty="0"/>
              <a:t>Ethernet frame</a:t>
            </a:r>
          </a:p>
        </p:txBody>
      </p:sp>
      <p:sp>
        <p:nvSpPr>
          <p:cNvPr id="8" name="Rounded Rectangle 7">
            <a:extLst>
              <a:ext uri="{FF2B5EF4-FFF2-40B4-BE49-F238E27FC236}">
                <a16:creationId xmlns:a16="http://schemas.microsoft.com/office/drawing/2014/main" id="{6DC2AEFF-4F11-5C4D-B6B8-76D4CD0579A3}"/>
              </a:ext>
            </a:extLst>
          </p:cNvPr>
          <p:cNvSpPr/>
          <p:nvPr/>
        </p:nvSpPr>
        <p:spPr>
          <a:xfrm>
            <a:off x="165323" y="203036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Preamble</a:t>
            </a:r>
          </a:p>
          <a:p>
            <a:pPr algn="ctr"/>
            <a:r>
              <a:rPr lang="en-US" sz="1200" dirty="0"/>
              <a:t>---------------</a:t>
            </a:r>
          </a:p>
          <a:p>
            <a:pPr algn="ctr"/>
            <a:r>
              <a:rPr lang="en-US" sz="1200" dirty="0"/>
              <a:t>7 bytes</a:t>
            </a:r>
          </a:p>
        </p:txBody>
      </p:sp>
      <p:sp>
        <p:nvSpPr>
          <p:cNvPr id="9" name="Rounded Rectangle 8">
            <a:extLst>
              <a:ext uri="{FF2B5EF4-FFF2-40B4-BE49-F238E27FC236}">
                <a16:creationId xmlns:a16="http://schemas.microsoft.com/office/drawing/2014/main" id="{9A8C65AA-DD2F-274D-991E-A731B1C4A0C5}"/>
              </a:ext>
            </a:extLst>
          </p:cNvPr>
          <p:cNvSpPr/>
          <p:nvPr/>
        </p:nvSpPr>
        <p:spPr>
          <a:xfrm>
            <a:off x="1270334" y="2031656"/>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 of Frame Delimiter </a:t>
            </a:r>
          </a:p>
          <a:p>
            <a:pPr algn="ctr"/>
            <a:r>
              <a:rPr lang="en-US" sz="1200" dirty="0"/>
              <a:t>(1 byte)</a:t>
            </a:r>
          </a:p>
        </p:txBody>
      </p:sp>
      <p:sp>
        <p:nvSpPr>
          <p:cNvPr id="10" name="Rounded Rectangle 9">
            <a:extLst>
              <a:ext uri="{FF2B5EF4-FFF2-40B4-BE49-F238E27FC236}">
                <a16:creationId xmlns:a16="http://schemas.microsoft.com/office/drawing/2014/main" id="{F2CBE21B-E92E-FF40-A283-A9221842965A}"/>
              </a:ext>
            </a:extLst>
          </p:cNvPr>
          <p:cNvSpPr/>
          <p:nvPr/>
        </p:nvSpPr>
        <p:spPr>
          <a:xfrm>
            <a:off x="2375345" y="203036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destination address</a:t>
            </a:r>
          </a:p>
          <a:p>
            <a:pPr algn="ctr"/>
            <a:r>
              <a:rPr lang="en-US" sz="1200" dirty="0"/>
              <a:t>---------------</a:t>
            </a:r>
          </a:p>
          <a:p>
            <a:pPr algn="ctr"/>
            <a:r>
              <a:rPr lang="en-US" sz="1200" dirty="0"/>
              <a:t>6 bytes</a:t>
            </a:r>
          </a:p>
        </p:txBody>
      </p:sp>
      <p:sp>
        <p:nvSpPr>
          <p:cNvPr id="11" name="Rounded Rectangle 10">
            <a:extLst>
              <a:ext uri="{FF2B5EF4-FFF2-40B4-BE49-F238E27FC236}">
                <a16:creationId xmlns:a16="http://schemas.microsoft.com/office/drawing/2014/main" id="{4A16F3CD-407B-6441-8C3C-9905CE5C7C8D}"/>
              </a:ext>
            </a:extLst>
          </p:cNvPr>
          <p:cNvSpPr/>
          <p:nvPr/>
        </p:nvSpPr>
        <p:spPr>
          <a:xfrm>
            <a:off x="3480356" y="203036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source address</a:t>
            </a:r>
          </a:p>
          <a:p>
            <a:pPr algn="ctr"/>
            <a:r>
              <a:rPr lang="en-US" sz="1200" dirty="0"/>
              <a:t>---------------</a:t>
            </a:r>
          </a:p>
          <a:p>
            <a:pPr algn="ctr"/>
            <a:r>
              <a:rPr lang="en-US" sz="1200" dirty="0"/>
              <a:t>6 bytes</a:t>
            </a:r>
          </a:p>
        </p:txBody>
      </p:sp>
      <p:sp>
        <p:nvSpPr>
          <p:cNvPr id="12" name="Rounded Rectangle 11">
            <a:extLst>
              <a:ext uri="{FF2B5EF4-FFF2-40B4-BE49-F238E27FC236}">
                <a16:creationId xmlns:a16="http://schemas.microsoft.com/office/drawing/2014/main" id="{2959A3EE-D50D-204E-99AD-4F9CA992E62F}"/>
              </a:ext>
            </a:extLst>
          </p:cNvPr>
          <p:cNvSpPr/>
          <p:nvPr/>
        </p:nvSpPr>
        <p:spPr>
          <a:xfrm>
            <a:off x="4585367" y="203036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length</a:t>
            </a:r>
          </a:p>
          <a:p>
            <a:pPr algn="ctr"/>
            <a:r>
              <a:rPr lang="en-US" sz="1200" dirty="0"/>
              <a:t>---------------</a:t>
            </a:r>
          </a:p>
          <a:p>
            <a:pPr algn="ctr"/>
            <a:r>
              <a:rPr lang="en-US" sz="1200" dirty="0"/>
              <a:t>2 bytes</a:t>
            </a:r>
          </a:p>
        </p:txBody>
      </p:sp>
      <p:sp>
        <p:nvSpPr>
          <p:cNvPr id="13" name="Rounded Rectangle 12">
            <a:extLst>
              <a:ext uri="{FF2B5EF4-FFF2-40B4-BE49-F238E27FC236}">
                <a16:creationId xmlns:a16="http://schemas.microsoft.com/office/drawing/2014/main" id="{D89A8571-BA69-CA43-843F-C136C827E221}"/>
              </a:ext>
            </a:extLst>
          </p:cNvPr>
          <p:cNvSpPr/>
          <p:nvPr/>
        </p:nvSpPr>
        <p:spPr>
          <a:xfrm>
            <a:off x="5690378" y="2025517"/>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a:t>
            </a:r>
          </a:p>
          <a:p>
            <a:pPr algn="ctr"/>
            <a:r>
              <a:rPr lang="en-US" sz="1200" dirty="0"/>
              <a:t>46 - 1500 bytes</a:t>
            </a:r>
          </a:p>
        </p:txBody>
      </p:sp>
      <p:sp>
        <p:nvSpPr>
          <p:cNvPr id="14" name="Rounded Rectangle 13">
            <a:extLst>
              <a:ext uri="{FF2B5EF4-FFF2-40B4-BE49-F238E27FC236}">
                <a16:creationId xmlns:a16="http://schemas.microsoft.com/office/drawing/2014/main" id="{BF626E8B-0DEC-2640-B9F7-0F18F5966331}"/>
              </a:ext>
            </a:extLst>
          </p:cNvPr>
          <p:cNvSpPr/>
          <p:nvPr/>
        </p:nvSpPr>
        <p:spPr>
          <a:xfrm>
            <a:off x="6795389" y="203036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Pad</a:t>
            </a:r>
          </a:p>
          <a:p>
            <a:pPr algn="ctr"/>
            <a:r>
              <a:rPr lang="en-US" sz="1200" dirty="0"/>
              <a:t>---------------</a:t>
            </a:r>
          </a:p>
          <a:p>
            <a:pPr algn="ctr"/>
            <a:r>
              <a:rPr lang="en-US" sz="1200" dirty="0"/>
              <a:t>1500 - length</a:t>
            </a:r>
          </a:p>
        </p:txBody>
      </p:sp>
      <p:sp>
        <p:nvSpPr>
          <p:cNvPr id="16" name="Rounded Rectangle 15">
            <a:extLst>
              <a:ext uri="{FF2B5EF4-FFF2-40B4-BE49-F238E27FC236}">
                <a16:creationId xmlns:a16="http://schemas.microsoft.com/office/drawing/2014/main" id="{11512827-14C1-C84A-86DE-CE69646DD69B}"/>
              </a:ext>
            </a:extLst>
          </p:cNvPr>
          <p:cNvSpPr/>
          <p:nvPr/>
        </p:nvSpPr>
        <p:spPr>
          <a:xfrm>
            <a:off x="7900399" y="2030369"/>
            <a:ext cx="1046639" cy="8439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Frame Check Seq</a:t>
            </a:r>
            <a:r>
              <a:rPr lang="en-US" sz="1100" dirty="0"/>
              <a:t>.</a:t>
            </a:r>
          </a:p>
          <a:p>
            <a:pPr algn="ctr"/>
            <a:r>
              <a:rPr lang="en-US" sz="1100" dirty="0"/>
              <a:t>---------------</a:t>
            </a:r>
          </a:p>
          <a:p>
            <a:pPr algn="ctr"/>
            <a:r>
              <a:rPr lang="en-US" sz="1200" dirty="0"/>
              <a:t>4 byte</a:t>
            </a:r>
          </a:p>
        </p:txBody>
      </p:sp>
      <p:sp>
        <p:nvSpPr>
          <p:cNvPr id="18" name="TextBox 17">
            <a:extLst>
              <a:ext uri="{FF2B5EF4-FFF2-40B4-BE49-F238E27FC236}">
                <a16:creationId xmlns:a16="http://schemas.microsoft.com/office/drawing/2014/main" id="{7B9A2CCC-67B2-EC42-9B4D-4A1C8F3BD86A}"/>
              </a:ext>
            </a:extLst>
          </p:cNvPr>
          <p:cNvSpPr txBox="1"/>
          <p:nvPr/>
        </p:nvSpPr>
        <p:spPr>
          <a:xfrm>
            <a:off x="1286330" y="1505122"/>
            <a:ext cx="1089015" cy="369332"/>
          </a:xfrm>
          <a:prstGeom prst="rect">
            <a:avLst/>
          </a:prstGeom>
          <a:noFill/>
        </p:spPr>
        <p:txBody>
          <a:bodyPr wrap="square" rtlCol="0">
            <a:spAutoFit/>
          </a:bodyPr>
          <a:lstStyle/>
          <a:p>
            <a:r>
              <a:rPr lang="en-US" b="1" dirty="0">
                <a:solidFill>
                  <a:schemeClr val="accent2"/>
                </a:solidFill>
              </a:rPr>
              <a:t>header</a:t>
            </a:r>
          </a:p>
        </p:txBody>
      </p:sp>
      <p:sp>
        <p:nvSpPr>
          <p:cNvPr id="20" name="TextBox 19">
            <a:extLst>
              <a:ext uri="{FF2B5EF4-FFF2-40B4-BE49-F238E27FC236}">
                <a16:creationId xmlns:a16="http://schemas.microsoft.com/office/drawing/2014/main" id="{273F6ADC-2122-6A47-9472-7E150C11A691}"/>
              </a:ext>
            </a:extLst>
          </p:cNvPr>
          <p:cNvSpPr txBox="1"/>
          <p:nvPr/>
        </p:nvSpPr>
        <p:spPr>
          <a:xfrm>
            <a:off x="6813698" y="1501846"/>
            <a:ext cx="1089015" cy="369332"/>
          </a:xfrm>
          <a:prstGeom prst="rect">
            <a:avLst/>
          </a:prstGeom>
          <a:noFill/>
        </p:spPr>
        <p:txBody>
          <a:bodyPr wrap="square" rtlCol="0">
            <a:spAutoFit/>
          </a:bodyPr>
          <a:lstStyle/>
          <a:p>
            <a:r>
              <a:rPr lang="en-US" b="1" dirty="0">
                <a:solidFill>
                  <a:schemeClr val="accent5">
                    <a:lumMod val="10000"/>
                  </a:schemeClr>
                </a:solidFill>
              </a:rPr>
              <a:t>trailer</a:t>
            </a:r>
          </a:p>
        </p:txBody>
      </p:sp>
      <p:sp>
        <p:nvSpPr>
          <p:cNvPr id="21" name="TextBox 20">
            <a:extLst>
              <a:ext uri="{FF2B5EF4-FFF2-40B4-BE49-F238E27FC236}">
                <a16:creationId xmlns:a16="http://schemas.microsoft.com/office/drawing/2014/main" id="{61F59088-BFF9-D945-9CC1-D807189E297B}"/>
              </a:ext>
            </a:extLst>
          </p:cNvPr>
          <p:cNvSpPr txBox="1"/>
          <p:nvPr/>
        </p:nvSpPr>
        <p:spPr>
          <a:xfrm>
            <a:off x="2236220" y="3273820"/>
            <a:ext cx="2290775" cy="369332"/>
          </a:xfrm>
          <a:prstGeom prst="rect">
            <a:avLst/>
          </a:prstGeom>
          <a:noFill/>
        </p:spPr>
        <p:txBody>
          <a:bodyPr wrap="square" rtlCol="0">
            <a:spAutoFit/>
          </a:bodyPr>
          <a:lstStyle/>
          <a:p>
            <a:r>
              <a:rPr lang="en-US" b="1" dirty="0">
                <a:solidFill>
                  <a:schemeClr val="accent5">
                    <a:lumMod val="10000"/>
                  </a:schemeClr>
                </a:solidFill>
              </a:rPr>
              <a:t>control information</a:t>
            </a:r>
          </a:p>
        </p:txBody>
      </p:sp>
      <p:cxnSp>
        <p:nvCxnSpPr>
          <p:cNvPr id="23" name="Elbow Connector 22">
            <a:extLst>
              <a:ext uri="{FF2B5EF4-FFF2-40B4-BE49-F238E27FC236}">
                <a16:creationId xmlns:a16="http://schemas.microsoft.com/office/drawing/2014/main" id="{5249ADF2-A19E-434D-85B6-2418A13D8A66}"/>
              </a:ext>
            </a:extLst>
          </p:cNvPr>
          <p:cNvCxnSpPr>
            <a:cxnSpLocks/>
            <a:stCxn id="9" idx="2"/>
            <a:endCxn id="21" idx="1"/>
          </p:cNvCxnSpPr>
          <p:nvPr/>
        </p:nvCxnSpPr>
        <p:spPr>
          <a:xfrm rot="16200000" flipH="1">
            <a:off x="1723479" y="2945745"/>
            <a:ext cx="582916" cy="442566"/>
          </a:xfrm>
          <a:prstGeom prst="bentConnector2">
            <a:avLst/>
          </a:prstGeom>
          <a:ln w="34925">
            <a:tailEnd type="triangle"/>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4BC0A4BF-2459-5141-B521-77301B61F237}"/>
              </a:ext>
            </a:extLst>
          </p:cNvPr>
          <p:cNvCxnSpPr>
            <a:cxnSpLocks/>
            <a:stCxn id="12" idx="2"/>
            <a:endCxn id="21" idx="3"/>
          </p:cNvCxnSpPr>
          <p:nvPr/>
        </p:nvCxnSpPr>
        <p:spPr>
          <a:xfrm rot="5400000">
            <a:off x="4525740" y="2875538"/>
            <a:ext cx="584203" cy="581692"/>
          </a:xfrm>
          <a:prstGeom prst="bentConnector2">
            <a:avLst/>
          </a:prstGeom>
          <a:ln w="34925">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0849027-AB14-D541-99E3-24B3B122C32F}"/>
              </a:ext>
            </a:extLst>
          </p:cNvPr>
          <p:cNvSpPr txBox="1"/>
          <p:nvPr/>
        </p:nvSpPr>
        <p:spPr>
          <a:xfrm>
            <a:off x="0" y="3621720"/>
            <a:ext cx="5747230" cy="954107"/>
          </a:xfrm>
          <a:prstGeom prst="rect">
            <a:avLst/>
          </a:prstGeom>
          <a:noFill/>
        </p:spPr>
        <p:txBody>
          <a:bodyPr wrap="square" rtlCol="0">
            <a:spAutoFit/>
          </a:bodyPr>
          <a:lstStyle/>
          <a:p>
            <a:pPr marL="0" indent="0">
              <a:buNone/>
            </a:pPr>
            <a:r>
              <a:rPr lang="en-US" sz="1400" dirty="0">
                <a:latin typeface="Calibri" panose="020F0502020204030204" pitchFamily="34" charset="0"/>
                <a:cs typeface="Calibri" panose="020F0502020204030204" pitchFamily="34" charset="0"/>
              </a:rPr>
              <a:t>Addressing</a:t>
            </a:r>
          </a:p>
          <a:p>
            <a:pPr lvl="1"/>
            <a:r>
              <a:rPr lang="en-US" sz="1400" dirty="0">
                <a:latin typeface="Calibri" panose="020F0502020204030204" pitchFamily="34" charset="0"/>
                <a:cs typeface="Calibri" panose="020F0502020204030204" pitchFamily="34" charset="0"/>
              </a:rPr>
              <a:t>6-byte physical address, in hexadecimal notation</a:t>
            </a:r>
          </a:p>
          <a:p>
            <a:pPr lvl="1"/>
            <a:r>
              <a:rPr lang="en-US" sz="1400" dirty="0">
                <a:latin typeface="Calibri" panose="020F0502020204030204" pitchFamily="34" charset="0"/>
                <a:cs typeface="Calibri" panose="020F0502020204030204" pitchFamily="34" charset="0"/>
              </a:rPr>
              <a:t>Usually dedicated to network interface card (NIC)</a:t>
            </a:r>
          </a:p>
          <a:p>
            <a:endParaRPr lang="en-US" sz="1400" dirty="0">
              <a:latin typeface="Calibri" panose="020F0502020204030204" pitchFamily="34" charset="0"/>
              <a:cs typeface="Calibri" panose="020F0502020204030204" pitchFamily="34" charset="0"/>
            </a:endParaRPr>
          </a:p>
        </p:txBody>
      </p:sp>
      <p:pic>
        <p:nvPicPr>
          <p:cNvPr id="32" name="Picture 6">
            <a:extLst>
              <a:ext uri="{FF2B5EF4-FFF2-40B4-BE49-F238E27FC236}">
                <a16:creationId xmlns:a16="http://schemas.microsoft.com/office/drawing/2014/main" id="{55906FA1-C9CD-164F-B4BA-6431B95F72E9}"/>
              </a:ext>
            </a:extLst>
          </p:cNvPr>
          <p:cNvPicPr>
            <a:picLocks noChangeAspect="1" noChangeArrowheads="1"/>
          </p:cNvPicPr>
          <p:nvPr/>
        </p:nvPicPr>
        <p:blipFill>
          <a:blip r:embed="rId3" cstate="print"/>
          <a:srcRect/>
          <a:stretch>
            <a:fillRect/>
          </a:stretch>
        </p:blipFill>
        <p:spPr bwMode="auto">
          <a:xfrm>
            <a:off x="5690378" y="3878300"/>
            <a:ext cx="3256660" cy="802045"/>
          </a:xfrm>
          <a:prstGeom prst="rect">
            <a:avLst/>
          </a:prstGeom>
          <a:noFill/>
          <a:ln w="9525">
            <a:noFill/>
            <a:miter lim="800000"/>
            <a:headEnd/>
            <a:tailEnd/>
          </a:ln>
          <a:effectLst/>
        </p:spPr>
      </p:pic>
    </p:spTree>
    <p:extLst>
      <p:ext uri="{BB962C8B-B14F-4D97-AF65-F5344CB8AC3E}">
        <p14:creationId xmlns:p14="http://schemas.microsoft.com/office/powerpoint/2010/main" val="114401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8" grpId="0" animBg="1"/>
      <p:bldP spid="9" grpId="0" animBg="1"/>
      <p:bldP spid="10" grpId="0" animBg="1"/>
      <p:bldP spid="11" grpId="0" animBg="1"/>
      <p:bldP spid="12" grpId="0" animBg="1"/>
      <p:bldP spid="13" grpId="0" animBg="1"/>
      <p:bldP spid="14" grpId="0" animBg="1"/>
      <p:bldP spid="16" grpId="0" animBg="1"/>
      <p:bldP spid="18" grpId="0"/>
      <p:bldP spid="20" grpId="0"/>
      <p:bldP spid="21"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7840-D3ED-B942-8DFB-2BB6FF104BAD}"/>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692C952-F7DB-7F44-B8D5-FC9CFDABBA88}"/>
              </a:ext>
            </a:extLst>
          </p:cNvPr>
          <p:cNvSpPr>
            <a:spLocks noGrp="1"/>
          </p:cNvSpPr>
          <p:nvPr>
            <p:ph idx="1"/>
          </p:nvPr>
        </p:nvSpPr>
        <p:spPr/>
        <p:txBody>
          <a:bodyPr/>
          <a:lstStyle/>
          <a:p>
            <a:r>
              <a:rPr lang="en-US" sz="1400" dirty="0"/>
              <a:t>To determine your physical address use: </a:t>
            </a:r>
          </a:p>
          <a:p>
            <a:pPr lvl="1"/>
            <a:r>
              <a:rPr lang="en-US" sz="1200" dirty="0"/>
              <a:t>ifconfig (Linux, Mac OSX)</a:t>
            </a:r>
          </a:p>
          <a:p>
            <a:pPr lvl="1"/>
            <a:r>
              <a:rPr lang="en-US" sz="1200" dirty="0"/>
              <a:t>ipconfig (MS Windows)</a:t>
            </a:r>
          </a:p>
          <a:p>
            <a:pPr lvl="1"/>
            <a:endParaRPr lang="en-US" sz="1200" dirty="0"/>
          </a:p>
          <a:p>
            <a:pPr lvl="1"/>
            <a:endParaRPr lang="en-US" sz="1200" dirty="0"/>
          </a:p>
          <a:p>
            <a:pPr lvl="1"/>
            <a:endParaRPr lang="en-US" sz="1200" dirty="0"/>
          </a:p>
          <a:p>
            <a:pPr lvl="1"/>
            <a:endParaRPr lang="en-US" sz="1200" dirty="0"/>
          </a:p>
          <a:p>
            <a:pPr marL="457200" lvl="1" indent="0">
              <a:buNone/>
            </a:pPr>
            <a:endParaRPr lang="en-US" sz="1200" dirty="0"/>
          </a:p>
          <a:p>
            <a:pPr lvl="1"/>
            <a:endParaRPr lang="en-US" sz="1200" dirty="0"/>
          </a:p>
          <a:p>
            <a:r>
              <a:rPr lang="en-US" sz="1400" dirty="0"/>
              <a:t>To determine physical address of the gateway (a switch, router) use</a:t>
            </a:r>
          </a:p>
          <a:p>
            <a:pPr lvl="1"/>
            <a:r>
              <a:rPr lang="en-US" sz="1200" dirty="0" err="1"/>
              <a:t>arp</a:t>
            </a:r>
            <a:endParaRPr lang="en-US" sz="1200" dirty="0"/>
          </a:p>
          <a:p>
            <a:pPr lvl="1"/>
            <a:endParaRPr lang="en-US" sz="1200" dirty="0"/>
          </a:p>
          <a:p>
            <a:pPr lvl="1"/>
            <a:endParaRPr lang="en-US" sz="1200" dirty="0"/>
          </a:p>
        </p:txBody>
      </p:sp>
      <p:sp>
        <p:nvSpPr>
          <p:cNvPr id="4" name="Slide Number Placeholder 3">
            <a:extLst>
              <a:ext uri="{FF2B5EF4-FFF2-40B4-BE49-F238E27FC236}">
                <a16:creationId xmlns:a16="http://schemas.microsoft.com/office/drawing/2014/main" id="{528C3205-3B61-8E4D-8A44-1A45975F4004}"/>
              </a:ext>
            </a:extLst>
          </p:cNvPr>
          <p:cNvSpPr>
            <a:spLocks noGrp="1"/>
          </p:cNvSpPr>
          <p:nvPr>
            <p:ph type="sldNum" sz="quarter" idx="12"/>
          </p:nvPr>
        </p:nvSpPr>
        <p:spPr/>
        <p:txBody>
          <a:bodyPr/>
          <a:lstStyle/>
          <a:p>
            <a:fld id="{8E41B671-95F8-AD49-965B-CC100353298F}" type="slidenum">
              <a:rPr lang="en-AU" altLang="x-none" smtClean="0"/>
              <a:pPr/>
              <a:t>9</a:t>
            </a:fld>
            <a:endParaRPr lang="en-AU" altLang="x-none"/>
          </a:p>
        </p:txBody>
      </p:sp>
      <p:cxnSp>
        <p:nvCxnSpPr>
          <p:cNvPr id="8" name="Straight Connector 7">
            <a:extLst>
              <a:ext uri="{FF2B5EF4-FFF2-40B4-BE49-F238E27FC236}">
                <a16:creationId xmlns:a16="http://schemas.microsoft.com/office/drawing/2014/main" id="{1D3E1E4A-7E94-DD4E-A779-0CED642F5640}"/>
              </a:ext>
            </a:extLst>
          </p:cNvPr>
          <p:cNvCxnSpPr>
            <a:cxnSpLocks/>
          </p:cNvCxnSpPr>
          <p:nvPr/>
        </p:nvCxnSpPr>
        <p:spPr>
          <a:xfrm flipV="1">
            <a:off x="6042367" y="4347511"/>
            <a:ext cx="0" cy="337149"/>
          </a:xfrm>
          <a:prstGeom prst="line">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8D2BA02-3846-C943-A0CF-502B4B1AD5D1}"/>
              </a:ext>
            </a:extLst>
          </p:cNvPr>
          <p:cNvPicPr>
            <a:picLocks noChangeAspect="1"/>
          </p:cNvPicPr>
          <p:nvPr/>
        </p:nvPicPr>
        <p:blipFill rotWithShape="1">
          <a:blip r:embed="rId3"/>
          <a:srcRect b="84837"/>
          <a:stretch/>
        </p:blipFill>
        <p:spPr>
          <a:xfrm>
            <a:off x="4192201" y="542736"/>
            <a:ext cx="4951799" cy="1111718"/>
          </a:xfrm>
          <a:prstGeom prst="rect">
            <a:avLst/>
          </a:prstGeom>
        </p:spPr>
      </p:pic>
      <p:pic>
        <p:nvPicPr>
          <p:cNvPr id="10" name="Picture 9">
            <a:extLst>
              <a:ext uri="{FF2B5EF4-FFF2-40B4-BE49-F238E27FC236}">
                <a16:creationId xmlns:a16="http://schemas.microsoft.com/office/drawing/2014/main" id="{2FA8DB7D-7753-9A4F-AAA6-26EB6AA66A0E}"/>
              </a:ext>
            </a:extLst>
          </p:cNvPr>
          <p:cNvPicPr>
            <a:picLocks noChangeAspect="1"/>
          </p:cNvPicPr>
          <p:nvPr/>
        </p:nvPicPr>
        <p:blipFill rotWithShape="1">
          <a:blip r:embed="rId3"/>
          <a:srcRect t="82963"/>
          <a:stretch/>
        </p:blipFill>
        <p:spPr>
          <a:xfrm>
            <a:off x="4192201" y="1654454"/>
            <a:ext cx="4951800" cy="1249085"/>
          </a:xfrm>
          <a:prstGeom prst="rect">
            <a:avLst/>
          </a:prstGeom>
        </p:spPr>
      </p:pic>
      <p:pic>
        <p:nvPicPr>
          <p:cNvPr id="11" name="Picture 10">
            <a:extLst>
              <a:ext uri="{FF2B5EF4-FFF2-40B4-BE49-F238E27FC236}">
                <a16:creationId xmlns:a16="http://schemas.microsoft.com/office/drawing/2014/main" id="{DABB8567-B197-3A42-8539-E008482A551A}"/>
              </a:ext>
            </a:extLst>
          </p:cNvPr>
          <p:cNvPicPr>
            <a:picLocks noChangeAspect="1"/>
          </p:cNvPicPr>
          <p:nvPr/>
        </p:nvPicPr>
        <p:blipFill rotWithShape="1">
          <a:blip r:embed="rId4"/>
          <a:srcRect b="89202"/>
          <a:stretch/>
        </p:blipFill>
        <p:spPr>
          <a:xfrm>
            <a:off x="4192201" y="3525756"/>
            <a:ext cx="4946613" cy="147252"/>
          </a:xfrm>
          <a:prstGeom prst="rect">
            <a:avLst/>
          </a:prstGeom>
        </p:spPr>
      </p:pic>
      <p:pic>
        <p:nvPicPr>
          <p:cNvPr id="13" name="Picture 12">
            <a:extLst>
              <a:ext uri="{FF2B5EF4-FFF2-40B4-BE49-F238E27FC236}">
                <a16:creationId xmlns:a16="http://schemas.microsoft.com/office/drawing/2014/main" id="{F2013BDD-20FD-B540-BFB8-10B06547BDD1}"/>
              </a:ext>
            </a:extLst>
          </p:cNvPr>
          <p:cNvPicPr>
            <a:picLocks noChangeAspect="1"/>
          </p:cNvPicPr>
          <p:nvPr/>
        </p:nvPicPr>
        <p:blipFill rotWithShape="1">
          <a:blip r:embed="rId4"/>
          <a:srcRect t="34095" b="20069"/>
          <a:stretch/>
        </p:blipFill>
        <p:spPr>
          <a:xfrm>
            <a:off x="4192200" y="3673008"/>
            <a:ext cx="4946613" cy="625046"/>
          </a:xfrm>
          <a:prstGeom prst="rect">
            <a:avLst/>
          </a:prstGeom>
        </p:spPr>
      </p:pic>
      <p:cxnSp>
        <p:nvCxnSpPr>
          <p:cNvPr id="6" name="Straight Connector 5">
            <a:extLst>
              <a:ext uri="{FF2B5EF4-FFF2-40B4-BE49-F238E27FC236}">
                <a16:creationId xmlns:a16="http://schemas.microsoft.com/office/drawing/2014/main" id="{0AA56267-CCA9-E546-88FC-B5B0F9E3B684}"/>
              </a:ext>
            </a:extLst>
          </p:cNvPr>
          <p:cNvCxnSpPr/>
          <p:nvPr/>
        </p:nvCxnSpPr>
        <p:spPr>
          <a:xfrm>
            <a:off x="4275052" y="2056340"/>
            <a:ext cx="384533" cy="0"/>
          </a:xfrm>
          <a:prstGeom prst="line">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55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fade">
                                      <p:cBhvr>
                                        <p:cTn id="10" dur="500"/>
                                        <p:tgtEl>
                                          <p:spTgt spid="3">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ANU2018</Template>
  <TotalTime>6051</TotalTime>
  <Words>2810</Words>
  <Application>Microsoft Macintosh PowerPoint</Application>
  <PresentationFormat>On-screen Show (16:9)</PresentationFormat>
  <Paragraphs>692</Paragraphs>
  <Slides>46</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Arial</vt:lpstr>
      <vt:lpstr>Calibri</vt:lpstr>
      <vt:lpstr>Cambria Math</vt:lpstr>
      <vt:lpstr>Comic Sans MS</vt:lpstr>
      <vt:lpstr>Consolas</vt:lpstr>
      <vt:lpstr>Courier New</vt:lpstr>
      <vt:lpstr>Gill Sans MT</vt:lpstr>
      <vt:lpstr>Tahoma</vt:lpstr>
      <vt:lpstr>Times New Roman</vt:lpstr>
      <vt:lpstr>ANUPowerpointTemplate2010</vt:lpstr>
      <vt:lpstr>Computer networks and network attacks</vt:lpstr>
      <vt:lpstr>Content</vt:lpstr>
      <vt:lpstr>Review of the OSI and TCP/IP stacks</vt:lpstr>
      <vt:lpstr>Physical (PHY) Layer</vt:lpstr>
      <vt:lpstr>Data Link Layer</vt:lpstr>
      <vt:lpstr>Hop-to-hop delivery</vt:lpstr>
      <vt:lpstr>Data Link Layer: Ethernet  (standardized in 1983 as IEEE 802.3)</vt:lpstr>
      <vt:lpstr>Data Link Layer: Ethernet frame structure </vt:lpstr>
      <vt:lpstr>Practice</vt:lpstr>
      <vt:lpstr>Network layer</vt:lpstr>
      <vt:lpstr>Network layer</vt:lpstr>
      <vt:lpstr>Network layer: IP packet structure </vt:lpstr>
      <vt:lpstr>Network layer: IP address</vt:lpstr>
      <vt:lpstr>Network layer: key functions of a router</vt:lpstr>
      <vt:lpstr>Network layer: Exercise</vt:lpstr>
      <vt:lpstr>Internet Control Message Protocol</vt:lpstr>
      <vt:lpstr>ICMP: Query Message</vt:lpstr>
      <vt:lpstr>ping</vt:lpstr>
      <vt:lpstr>traceroute</vt:lpstr>
      <vt:lpstr>Address Resolution Protocol (ARP)</vt:lpstr>
      <vt:lpstr>ARP attacks: man-in-the-middle-attack</vt:lpstr>
      <vt:lpstr>Transport-layer protocols</vt:lpstr>
      <vt:lpstr>TCP/UDP segment structure</vt:lpstr>
      <vt:lpstr>Multiplexing/demultiplexing (key feature 1)</vt:lpstr>
      <vt:lpstr>Connection-oriented demux (key feature 1)</vt:lpstr>
      <vt:lpstr>List of Well-Known Ports</vt:lpstr>
      <vt:lpstr>Example</vt:lpstr>
      <vt:lpstr>Principles of reliable data transfer (key feature 2)</vt:lpstr>
      <vt:lpstr>TCP segment structure</vt:lpstr>
      <vt:lpstr>Connection Management (key feature 3)</vt:lpstr>
      <vt:lpstr>TCP 3-way handshake</vt:lpstr>
      <vt:lpstr>(1) SYN flood attacks</vt:lpstr>
      <vt:lpstr>(2) SYN Flood attacks</vt:lpstr>
      <vt:lpstr>Complete network packet structure </vt:lpstr>
      <vt:lpstr>tcpdump</vt:lpstr>
      <vt:lpstr>tcpdump</vt:lpstr>
      <vt:lpstr>nmap</vt:lpstr>
      <vt:lpstr>Create your own attacker</vt:lpstr>
      <vt:lpstr>Creating raw sockets </vt:lpstr>
      <vt:lpstr>Creating raw sockets </vt:lpstr>
      <vt:lpstr>PowerPoint Presentation</vt:lpstr>
      <vt:lpstr>PowerPoint Presentation</vt:lpstr>
      <vt:lpstr>Creating raw sockets </vt:lpstr>
      <vt:lpstr>Building and executing the attacker</vt:lpstr>
      <vt:lpstr>Questions </vt:lpstr>
      <vt:lpstr>Appendix A: IP packet header checksum</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Artem Lenskiy</cp:lastModifiedBy>
  <cp:revision>196</cp:revision>
  <dcterms:created xsi:type="dcterms:W3CDTF">2010-10-19T05:25:31Z</dcterms:created>
  <dcterms:modified xsi:type="dcterms:W3CDTF">2020-05-23T11:03:58Z</dcterms:modified>
</cp:coreProperties>
</file>